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Lustria"/>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font" Target="fonts/Lustria-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dc918a1430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dc918a1430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dc918a143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dc918a143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dc918a143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dc918a143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dc918a143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dc918a143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dc918a143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dc918a143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dc918a1430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dc918a1430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dc918a1430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dc918a1430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0fa5363f6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0fa5363f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dc918a1430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dc918a1430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dc918a1430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dc918a1430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39ad25b399_0_3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139ad25b399_0_3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t/>
            </a:r>
            <a:endParaRPr/>
          </a:p>
        </p:txBody>
      </p:sp>
      <p:sp>
        <p:nvSpPr>
          <p:cNvPr id="140" name="Google Shape;140;g139ad25b399_0_3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dc918a143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dc918a143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dc918a1430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dc918a1430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dc918a143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dc918a143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dc918a143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dc918a143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dc918a143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dc918a143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dc918a143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dc918a143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dc918a1430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dc918a1430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457200" y="205988"/>
            <a:ext cx="8361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 name="Google Shape;52;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1200"/>
              </a:spcBef>
              <a:spcAft>
                <a:spcPts val="0"/>
              </a:spcAft>
              <a:buClr>
                <a:schemeClr val="lt1"/>
              </a:buClr>
              <a:buSzPts val="1800"/>
              <a:buChar char="○"/>
              <a:defRPr/>
            </a:lvl2pPr>
            <a:lvl3pPr indent="-342900" lvl="2" marL="1371600" rtl="0" algn="l">
              <a:spcBef>
                <a:spcPts val="1200"/>
              </a:spcBef>
              <a:spcAft>
                <a:spcPts val="0"/>
              </a:spcAft>
              <a:buClr>
                <a:schemeClr val="lt1"/>
              </a:buClr>
              <a:buSzPts val="1800"/>
              <a:buChar char="■"/>
              <a:defRPr/>
            </a:lvl3pPr>
            <a:lvl4pPr indent="-342900" lvl="3" marL="1828800" rtl="0" algn="l">
              <a:spcBef>
                <a:spcPts val="1200"/>
              </a:spcBef>
              <a:spcAft>
                <a:spcPts val="0"/>
              </a:spcAft>
              <a:buClr>
                <a:schemeClr val="lt1"/>
              </a:buClr>
              <a:buSzPts val="1800"/>
              <a:buChar char="●"/>
              <a:defRPr/>
            </a:lvl4pPr>
            <a:lvl5pPr indent="-342900" lvl="4" marL="2286000" rtl="0" algn="l">
              <a:spcBef>
                <a:spcPts val="1200"/>
              </a:spcBef>
              <a:spcAft>
                <a:spcPts val="0"/>
              </a:spcAft>
              <a:buClr>
                <a:schemeClr val="lt1"/>
              </a:buClr>
              <a:buSzPts val="1800"/>
              <a:buChar char="○"/>
              <a:defRPr/>
            </a:lvl5pPr>
            <a:lvl6pPr indent="-342900" lvl="5" marL="2743200" rtl="0" algn="l">
              <a:spcBef>
                <a:spcPts val="1200"/>
              </a:spcBef>
              <a:spcAft>
                <a:spcPts val="0"/>
              </a:spcAft>
              <a:buClr>
                <a:schemeClr val="lt1"/>
              </a:buClr>
              <a:buSzPts val="1800"/>
              <a:buChar char="■"/>
              <a:defRPr/>
            </a:lvl6pPr>
            <a:lvl7pPr indent="-342900" lvl="6" marL="3200400" rtl="0" algn="l">
              <a:spcBef>
                <a:spcPts val="1200"/>
              </a:spcBef>
              <a:spcAft>
                <a:spcPts val="0"/>
              </a:spcAft>
              <a:buClr>
                <a:schemeClr val="lt1"/>
              </a:buClr>
              <a:buSzPts val="1800"/>
              <a:buChar char="●"/>
              <a:defRPr/>
            </a:lvl7pPr>
            <a:lvl8pPr indent="-342900" lvl="7" marL="3657600" rtl="0" algn="l">
              <a:spcBef>
                <a:spcPts val="1200"/>
              </a:spcBef>
              <a:spcAft>
                <a:spcPts val="0"/>
              </a:spcAft>
              <a:buClr>
                <a:schemeClr val="lt1"/>
              </a:buClr>
              <a:buSzPts val="1800"/>
              <a:buChar char="○"/>
              <a:defRPr/>
            </a:lvl8pPr>
            <a:lvl9pPr indent="-342900" lvl="8" marL="4114800" rtl="0" algn="l">
              <a:spcBef>
                <a:spcPts val="1200"/>
              </a:spcBef>
              <a:spcAft>
                <a:spcPts val="1200"/>
              </a:spcAft>
              <a:buClr>
                <a:schemeClr val="lt1"/>
              </a:buClr>
              <a:buSzPts val="1800"/>
              <a:buChar char="■"/>
              <a:defRPr/>
            </a:lvl9pPr>
          </a:lstStyle>
          <a:p/>
        </p:txBody>
      </p:sp>
      <p:sp>
        <p:nvSpPr>
          <p:cNvPr id="53" name="Google Shape;53;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5" name="Google Shape;55;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2" name="Shape 62"/>
        <p:cNvGrpSpPr/>
        <p:nvPr/>
      </p:nvGrpSpPr>
      <p:grpSpPr>
        <a:xfrm>
          <a:off x="0" y="0"/>
          <a:ext cx="0" cy="0"/>
          <a:chOff x="0" y="0"/>
          <a:chExt cx="0" cy="0"/>
        </a:xfrm>
      </p:grpSpPr>
      <p:sp>
        <p:nvSpPr>
          <p:cNvPr id="63" name="Google Shape;63;p15"/>
          <p:cNvSpPr txBox="1"/>
          <p:nvPr>
            <p:ph type="title"/>
          </p:nvPr>
        </p:nvSpPr>
        <p:spPr>
          <a:xfrm>
            <a:off x="457200" y="205988"/>
            <a:ext cx="8361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 name="Google Shape;64;p1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5" name="Google Shape;65;p1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7" name="Shape 67"/>
        <p:cNvGrpSpPr/>
        <p:nvPr/>
      </p:nvGrpSpPr>
      <p:grpSpPr>
        <a:xfrm>
          <a:off x="0" y="0"/>
          <a:ext cx="0" cy="0"/>
          <a:chOff x="0" y="0"/>
          <a:chExt cx="0" cy="0"/>
        </a:xfrm>
      </p:grpSpPr>
      <p:sp>
        <p:nvSpPr>
          <p:cNvPr id="68" name="Google Shape;68;p16"/>
          <p:cNvSpPr txBox="1"/>
          <p:nvPr>
            <p:ph type="title"/>
          </p:nvPr>
        </p:nvSpPr>
        <p:spPr>
          <a:xfrm>
            <a:off x="457200" y="205988"/>
            <a:ext cx="8361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9" name="Google Shape;69;p16"/>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70" name="Google Shape;70;p16"/>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16"/>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p16"/>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3" name="Shape 73"/>
        <p:cNvGrpSpPr/>
        <p:nvPr/>
      </p:nvGrpSpPr>
      <p:grpSpPr>
        <a:xfrm>
          <a:off x="0" y="0"/>
          <a:ext cx="0" cy="0"/>
          <a:chOff x="0" y="0"/>
          <a:chExt cx="0" cy="0"/>
        </a:xfrm>
      </p:grpSpPr>
      <p:sp>
        <p:nvSpPr>
          <p:cNvPr id="74" name="Google Shape;74;p17"/>
          <p:cNvSpPr txBox="1"/>
          <p:nvPr>
            <p:ph type="ctrTitle"/>
          </p:nvPr>
        </p:nvSpPr>
        <p:spPr>
          <a:xfrm>
            <a:off x="685800" y="1597819"/>
            <a:ext cx="7772400" cy="11025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5" name="Google Shape;75;p17"/>
          <p:cNvSpPr txBox="1"/>
          <p:nvPr>
            <p:ph idx="1" type="subTitle"/>
          </p:nvPr>
        </p:nvSpPr>
        <p:spPr>
          <a:xfrm>
            <a:off x="1371600" y="2914650"/>
            <a:ext cx="6400800" cy="1314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chemeClr val="lt1"/>
              </a:buClr>
              <a:buSzPts val="3200"/>
              <a:buNone/>
              <a:defRPr>
                <a:solidFill>
                  <a:schemeClr val="lt1"/>
                </a:solidFill>
              </a:defRPr>
            </a:lvl1pPr>
            <a:lvl2pPr lvl="1" rtl="0" algn="ctr">
              <a:spcBef>
                <a:spcPts val="560"/>
              </a:spcBef>
              <a:spcAft>
                <a:spcPts val="0"/>
              </a:spcAft>
              <a:buClr>
                <a:schemeClr val="lt1"/>
              </a:buClr>
              <a:buSzPts val="2800"/>
              <a:buNone/>
              <a:defRPr>
                <a:solidFill>
                  <a:schemeClr val="lt1"/>
                </a:solidFill>
              </a:defRPr>
            </a:lvl2pPr>
            <a:lvl3pPr lvl="2" rtl="0" algn="ctr">
              <a:spcBef>
                <a:spcPts val="480"/>
              </a:spcBef>
              <a:spcAft>
                <a:spcPts val="0"/>
              </a:spcAft>
              <a:buClr>
                <a:schemeClr val="lt1"/>
              </a:buClr>
              <a:buSzPts val="2400"/>
              <a:buNone/>
              <a:defRPr>
                <a:solidFill>
                  <a:schemeClr val="lt1"/>
                </a:solidFill>
              </a:defRPr>
            </a:lvl3pPr>
            <a:lvl4pPr lvl="3" rtl="0" algn="ctr">
              <a:spcBef>
                <a:spcPts val="400"/>
              </a:spcBef>
              <a:spcAft>
                <a:spcPts val="0"/>
              </a:spcAft>
              <a:buClr>
                <a:schemeClr val="lt1"/>
              </a:buClr>
              <a:buSzPts val="2000"/>
              <a:buNone/>
              <a:defRPr>
                <a:solidFill>
                  <a:schemeClr val="lt1"/>
                </a:solidFill>
              </a:defRPr>
            </a:lvl4pPr>
            <a:lvl5pPr lvl="4" rtl="0" algn="ctr">
              <a:spcBef>
                <a:spcPts val="400"/>
              </a:spcBef>
              <a:spcAft>
                <a:spcPts val="0"/>
              </a:spcAft>
              <a:buClr>
                <a:schemeClr val="lt1"/>
              </a:buClr>
              <a:buSzPts val="2000"/>
              <a:buNone/>
              <a:defRPr>
                <a:solidFill>
                  <a:schemeClr val="lt1"/>
                </a:solidFill>
              </a:defRPr>
            </a:lvl5pPr>
            <a:lvl6pPr lvl="5" rtl="0" algn="ctr">
              <a:spcBef>
                <a:spcPts val="400"/>
              </a:spcBef>
              <a:spcAft>
                <a:spcPts val="0"/>
              </a:spcAft>
              <a:buClr>
                <a:schemeClr val="lt1"/>
              </a:buClr>
              <a:buSzPts val="2000"/>
              <a:buNone/>
              <a:defRPr>
                <a:solidFill>
                  <a:schemeClr val="lt1"/>
                </a:solidFill>
              </a:defRPr>
            </a:lvl6pPr>
            <a:lvl7pPr lvl="6" rtl="0" algn="ctr">
              <a:spcBef>
                <a:spcPts val="400"/>
              </a:spcBef>
              <a:spcAft>
                <a:spcPts val="0"/>
              </a:spcAft>
              <a:buClr>
                <a:schemeClr val="lt1"/>
              </a:buClr>
              <a:buSzPts val="2000"/>
              <a:buNone/>
              <a:defRPr>
                <a:solidFill>
                  <a:schemeClr val="lt1"/>
                </a:solidFill>
              </a:defRPr>
            </a:lvl7pPr>
            <a:lvl8pPr lvl="7" rtl="0" algn="ctr">
              <a:spcBef>
                <a:spcPts val="400"/>
              </a:spcBef>
              <a:spcAft>
                <a:spcPts val="0"/>
              </a:spcAft>
              <a:buClr>
                <a:schemeClr val="lt1"/>
              </a:buClr>
              <a:buSzPts val="2000"/>
              <a:buNone/>
              <a:defRPr>
                <a:solidFill>
                  <a:schemeClr val="lt1"/>
                </a:solidFill>
              </a:defRPr>
            </a:lvl8pPr>
            <a:lvl9pPr lvl="8" rtl="0" algn="ctr">
              <a:spcBef>
                <a:spcPts val="400"/>
              </a:spcBef>
              <a:spcAft>
                <a:spcPts val="0"/>
              </a:spcAft>
              <a:buClr>
                <a:schemeClr val="lt1"/>
              </a:buClr>
              <a:buSzPts val="2000"/>
              <a:buNone/>
              <a:defRPr>
                <a:solidFill>
                  <a:schemeClr val="lt1"/>
                </a:solidFill>
              </a:defRPr>
            </a:lvl9pPr>
          </a:lstStyle>
          <a:p/>
        </p:txBody>
      </p:sp>
      <p:sp>
        <p:nvSpPr>
          <p:cNvPr id="76" name="Google Shape;76;p17"/>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17"/>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 name="Google Shape;78;p17"/>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 name="Shape 79"/>
        <p:cNvGrpSpPr/>
        <p:nvPr/>
      </p:nvGrpSpPr>
      <p:grpSpPr>
        <a:xfrm>
          <a:off x="0" y="0"/>
          <a:ext cx="0" cy="0"/>
          <a:chOff x="0" y="0"/>
          <a:chExt cx="0" cy="0"/>
        </a:xfrm>
      </p:grpSpPr>
      <p:sp>
        <p:nvSpPr>
          <p:cNvPr id="80" name="Google Shape;80;p18"/>
          <p:cNvSpPr txBox="1"/>
          <p:nvPr>
            <p:ph type="title"/>
          </p:nvPr>
        </p:nvSpPr>
        <p:spPr>
          <a:xfrm>
            <a:off x="722313" y="3305175"/>
            <a:ext cx="7772400" cy="10215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lt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1" name="Google Shape;81;p18"/>
          <p:cNvSpPr txBox="1"/>
          <p:nvPr>
            <p:ph idx="1" type="body"/>
          </p:nvPr>
        </p:nvSpPr>
        <p:spPr>
          <a:xfrm>
            <a:off x="722313" y="2180035"/>
            <a:ext cx="7772400" cy="1125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chemeClr val="lt1"/>
              </a:buClr>
              <a:buSzPts val="2000"/>
              <a:buNone/>
              <a:defRPr sz="2000">
                <a:solidFill>
                  <a:schemeClr val="lt1"/>
                </a:solidFill>
              </a:defRPr>
            </a:lvl1pPr>
            <a:lvl2pPr indent="-228600" lvl="1" marL="914400" rtl="0" algn="l">
              <a:spcBef>
                <a:spcPts val="360"/>
              </a:spcBef>
              <a:spcAft>
                <a:spcPts val="0"/>
              </a:spcAft>
              <a:buClr>
                <a:schemeClr val="lt1"/>
              </a:buClr>
              <a:buSzPts val="1800"/>
              <a:buNone/>
              <a:defRPr sz="1800">
                <a:solidFill>
                  <a:schemeClr val="lt1"/>
                </a:solidFill>
              </a:defRPr>
            </a:lvl2pPr>
            <a:lvl3pPr indent="-228600" lvl="2" marL="1371600" rtl="0" algn="l">
              <a:spcBef>
                <a:spcPts val="320"/>
              </a:spcBef>
              <a:spcAft>
                <a:spcPts val="0"/>
              </a:spcAft>
              <a:buClr>
                <a:schemeClr val="lt1"/>
              </a:buClr>
              <a:buSzPts val="1600"/>
              <a:buNone/>
              <a:defRPr sz="1600">
                <a:solidFill>
                  <a:schemeClr val="lt1"/>
                </a:solidFill>
              </a:defRPr>
            </a:lvl3pPr>
            <a:lvl4pPr indent="-228600" lvl="3" marL="1828800" rtl="0" algn="l">
              <a:spcBef>
                <a:spcPts val="280"/>
              </a:spcBef>
              <a:spcAft>
                <a:spcPts val="0"/>
              </a:spcAft>
              <a:buClr>
                <a:schemeClr val="lt1"/>
              </a:buClr>
              <a:buSzPts val="1400"/>
              <a:buNone/>
              <a:defRPr sz="1400">
                <a:solidFill>
                  <a:schemeClr val="lt1"/>
                </a:solidFill>
              </a:defRPr>
            </a:lvl4pPr>
            <a:lvl5pPr indent="-228600" lvl="4" marL="2286000" rtl="0" algn="l">
              <a:spcBef>
                <a:spcPts val="280"/>
              </a:spcBef>
              <a:spcAft>
                <a:spcPts val="0"/>
              </a:spcAft>
              <a:buClr>
                <a:schemeClr val="lt1"/>
              </a:buClr>
              <a:buSzPts val="1400"/>
              <a:buNone/>
              <a:defRPr sz="1400">
                <a:solidFill>
                  <a:schemeClr val="lt1"/>
                </a:solidFill>
              </a:defRPr>
            </a:lvl5pPr>
            <a:lvl6pPr indent="-228600" lvl="5" marL="2743200" rtl="0" algn="l">
              <a:spcBef>
                <a:spcPts val="280"/>
              </a:spcBef>
              <a:spcAft>
                <a:spcPts val="0"/>
              </a:spcAft>
              <a:buClr>
                <a:schemeClr val="lt1"/>
              </a:buClr>
              <a:buSzPts val="1400"/>
              <a:buNone/>
              <a:defRPr sz="1400">
                <a:solidFill>
                  <a:schemeClr val="lt1"/>
                </a:solidFill>
              </a:defRPr>
            </a:lvl6pPr>
            <a:lvl7pPr indent="-228600" lvl="6" marL="3200400" rtl="0" algn="l">
              <a:spcBef>
                <a:spcPts val="280"/>
              </a:spcBef>
              <a:spcAft>
                <a:spcPts val="0"/>
              </a:spcAft>
              <a:buClr>
                <a:schemeClr val="lt1"/>
              </a:buClr>
              <a:buSzPts val="1400"/>
              <a:buNone/>
              <a:defRPr sz="1400">
                <a:solidFill>
                  <a:schemeClr val="lt1"/>
                </a:solidFill>
              </a:defRPr>
            </a:lvl7pPr>
            <a:lvl8pPr indent="-228600" lvl="7" marL="3657600" rtl="0" algn="l">
              <a:spcBef>
                <a:spcPts val="280"/>
              </a:spcBef>
              <a:spcAft>
                <a:spcPts val="0"/>
              </a:spcAft>
              <a:buClr>
                <a:schemeClr val="lt1"/>
              </a:buClr>
              <a:buSzPts val="1400"/>
              <a:buNone/>
              <a:defRPr sz="1400">
                <a:solidFill>
                  <a:schemeClr val="lt1"/>
                </a:solidFill>
              </a:defRPr>
            </a:lvl8pPr>
            <a:lvl9pPr indent="-228600" lvl="8" marL="4114800" rtl="0" algn="l">
              <a:spcBef>
                <a:spcPts val="280"/>
              </a:spcBef>
              <a:spcAft>
                <a:spcPts val="0"/>
              </a:spcAft>
              <a:buClr>
                <a:schemeClr val="lt1"/>
              </a:buClr>
              <a:buSzPts val="1400"/>
              <a:buNone/>
              <a:defRPr sz="1400">
                <a:solidFill>
                  <a:schemeClr val="lt1"/>
                </a:solidFill>
              </a:defRPr>
            </a:lvl9pPr>
          </a:lstStyle>
          <a:p/>
        </p:txBody>
      </p:sp>
      <p:sp>
        <p:nvSpPr>
          <p:cNvPr id="82" name="Google Shape;82;p18"/>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 name="Google Shape;83;p18"/>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p18"/>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5" name="Shape 85"/>
        <p:cNvGrpSpPr/>
        <p:nvPr/>
      </p:nvGrpSpPr>
      <p:grpSpPr>
        <a:xfrm>
          <a:off x="0" y="0"/>
          <a:ext cx="0" cy="0"/>
          <a:chOff x="0" y="0"/>
          <a:chExt cx="0" cy="0"/>
        </a:xfrm>
      </p:grpSpPr>
      <p:sp>
        <p:nvSpPr>
          <p:cNvPr id="86" name="Google Shape;86;p19"/>
          <p:cNvSpPr txBox="1"/>
          <p:nvPr>
            <p:ph type="title"/>
          </p:nvPr>
        </p:nvSpPr>
        <p:spPr>
          <a:xfrm>
            <a:off x="457200" y="205988"/>
            <a:ext cx="8361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7" name="Google Shape;87;p19"/>
          <p:cNvSpPr txBox="1"/>
          <p:nvPr>
            <p:ph idx="1" type="body"/>
          </p:nvPr>
        </p:nvSpPr>
        <p:spPr>
          <a:xfrm>
            <a:off x="457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lt1"/>
              </a:buClr>
              <a:buSzPts val="2800"/>
              <a:buChar char="•"/>
              <a:defRPr sz="2800"/>
            </a:lvl1pPr>
            <a:lvl2pPr indent="-381000" lvl="1" marL="914400" rtl="0" algn="l">
              <a:spcBef>
                <a:spcPts val="480"/>
              </a:spcBef>
              <a:spcAft>
                <a:spcPts val="0"/>
              </a:spcAft>
              <a:buClr>
                <a:schemeClr val="lt1"/>
              </a:buClr>
              <a:buSzPts val="2400"/>
              <a:buChar char="–"/>
              <a:defRPr sz="2400"/>
            </a:lvl2pPr>
            <a:lvl3pPr indent="-355600" lvl="2" marL="1371600" rtl="0" algn="l">
              <a:spcBef>
                <a:spcPts val="400"/>
              </a:spcBef>
              <a:spcAft>
                <a:spcPts val="0"/>
              </a:spcAft>
              <a:buClr>
                <a:schemeClr val="lt1"/>
              </a:buClr>
              <a:buSzPts val="2000"/>
              <a:buChar char="•"/>
              <a:defRPr sz="2000"/>
            </a:lvl3pPr>
            <a:lvl4pPr indent="-342900" lvl="3" marL="1828800" rtl="0" algn="l">
              <a:spcBef>
                <a:spcPts val="360"/>
              </a:spcBef>
              <a:spcAft>
                <a:spcPts val="0"/>
              </a:spcAft>
              <a:buClr>
                <a:schemeClr val="lt1"/>
              </a:buClr>
              <a:buSzPts val="1800"/>
              <a:buChar char="–"/>
              <a:defRPr sz="1800"/>
            </a:lvl4pPr>
            <a:lvl5pPr indent="-342900" lvl="4" marL="2286000" rtl="0" algn="l">
              <a:spcBef>
                <a:spcPts val="360"/>
              </a:spcBef>
              <a:spcAft>
                <a:spcPts val="0"/>
              </a:spcAft>
              <a:buClr>
                <a:schemeClr val="lt1"/>
              </a:buClr>
              <a:buSzPts val="1800"/>
              <a:buChar char="»"/>
              <a:defRPr sz="1800"/>
            </a:lvl5pPr>
            <a:lvl6pPr indent="-342900" lvl="5" marL="2743200" rtl="0" algn="l">
              <a:spcBef>
                <a:spcPts val="360"/>
              </a:spcBef>
              <a:spcAft>
                <a:spcPts val="0"/>
              </a:spcAft>
              <a:buClr>
                <a:schemeClr val="lt1"/>
              </a:buClr>
              <a:buSzPts val="1800"/>
              <a:buChar char="•"/>
              <a:defRPr sz="1800"/>
            </a:lvl6pPr>
            <a:lvl7pPr indent="-342900" lvl="6" marL="3200400" rtl="0" algn="l">
              <a:spcBef>
                <a:spcPts val="360"/>
              </a:spcBef>
              <a:spcAft>
                <a:spcPts val="0"/>
              </a:spcAft>
              <a:buClr>
                <a:schemeClr val="lt1"/>
              </a:buClr>
              <a:buSzPts val="1800"/>
              <a:buChar char="•"/>
              <a:defRPr sz="1800"/>
            </a:lvl7pPr>
            <a:lvl8pPr indent="-342900" lvl="7" marL="3657600" rtl="0" algn="l">
              <a:spcBef>
                <a:spcPts val="360"/>
              </a:spcBef>
              <a:spcAft>
                <a:spcPts val="0"/>
              </a:spcAft>
              <a:buClr>
                <a:schemeClr val="lt1"/>
              </a:buClr>
              <a:buSzPts val="1800"/>
              <a:buChar char="•"/>
              <a:defRPr sz="1800"/>
            </a:lvl8pPr>
            <a:lvl9pPr indent="-342900" lvl="8" marL="4114800" rtl="0" algn="l">
              <a:spcBef>
                <a:spcPts val="360"/>
              </a:spcBef>
              <a:spcAft>
                <a:spcPts val="0"/>
              </a:spcAft>
              <a:buClr>
                <a:schemeClr val="lt1"/>
              </a:buClr>
              <a:buSzPts val="1800"/>
              <a:buChar char="•"/>
              <a:defRPr sz="1800"/>
            </a:lvl9pPr>
          </a:lstStyle>
          <a:p/>
        </p:txBody>
      </p:sp>
      <p:sp>
        <p:nvSpPr>
          <p:cNvPr id="88" name="Google Shape;88;p19"/>
          <p:cNvSpPr txBox="1"/>
          <p:nvPr>
            <p:ph idx="2" type="body"/>
          </p:nvPr>
        </p:nvSpPr>
        <p:spPr>
          <a:xfrm>
            <a:off x="4648200" y="1200150"/>
            <a:ext cx="4038600" cy="33945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lt1"/>
              </a:buClr>
              <a:buSzPts val="2800"/>
              <a:buChar char="•"/>
              <a:defRPr sz="2800"/>
            </a:lvl1pPr>
            <a:lvl2pPr indent="-381000" lvl="1" marL="914400" rtl="0" algn="l">
              <a:spcBef>
                <a:spcPts val="480"/>
              </a:spcBef>
              <a:spcAft>
                <a:spcPts val="0"/>
              </a:spcAft>
              <a:buClr>
                <a:schemeClr val="lt1"/>
              </a:buClr>
              <a:buSzPts val="2400"/>
              <a:buChar char="–"/>
              <a:defRPr sz="2400"/>
            </a:lvl2pPr>
            <a:lvl3pPr indent="-355600" lvl="2" marL="1371600" rtl="0" algn="l">
              <a:spcBef>
                <a:spcPts val="400"/>
              </a:spcBef>
              <a:spcAft>
                <a:spcPts val="0"/>
              </a:spcAft>
              <a:buClr>
                <a:schemeClr val="lt1"/>
              </a:buClr>
              <a:buSzPts val="2000"/>
              <a:buChar char="•"/>
              <a:defRPr sz="2000"/>
            </a:lvl3pPr>
            <a:lvl4pPr indent="-342900" lvl="3" marL="1828800" rtl="0" algn="l">
              <a:spcBef>
                <a:spcPts val="360"/>
              </a:spcBef>
              <a:spcAft>
                <a:spcPts val="0"/>
              </a:spcAft>
              <a:buClr>
                <a:schemeClr val="lt1"/>
              </a:buClr>
              <a:buSzPts val="1800"/>
              <a:buChar char="–"/>
              <a:defRPr sz="1800"/>
            </a:lvl4pPr>
            <a:lvl5pPr indent="-342900" lvl="4" marL="2286000" rtl="0" algn="l">
              <a:spcBef>
                <a:spcPts val="360"/>
              </a:spcBef>
              <a:spcAft>
                <a:spcPts val="0"/>
              </a:spcAft>
              <a:buClr>
                <a:schemeClr val="lt1"/>
              </a:buClr>
              <a:buSzPts val="1800"/>
              <a:buChar char="»"/>
              <a:defRPr sz="1800"/>
            </a:lvl5pPr>
            <a:lvl6pPr indent="-342900" lvl="5" marL="2743200" rtl="0" algn="l">
              <a:spcBef>
                <a:spcPts val="360"/>
              </a:spcBef>
              <a:spcAft>
                <a:spcPts val="0"/>
              </a:spcAft>
              <a:buClr>
                <a:schemeClr val="lt1"/>
              </a:buClr>
              <a:buSzPts val="1800"/>
              <a:buChar char="•"/>
              <a:defRPr sz="1800"/>
            </a:lvl6pPr>
            <a:lvl7pPr indent="-342900" lvl="6" marL="3200400" rtl="0" algn="l">
              <a:spcBef>
                <a:spcPts val="360"/>
              </a:spcBef>
              <a:spcAft>
                <a:spcPts val="0"/>
              </a:spcAft>
              <a:buClr>
                <a:schemeClr val="lt1"/>
              </a:buClr>
              <a:buSzPts val="1800"/>
              <a:buChar char="•"/>
              <a:defRPr sz="1800"/>
            </a:lvl7pPr>
            <a:lvl8pPr indent="-342900" lvl="7" marL="3657600" rtl="0" algn="l">
              <a:spcBef>
                <a:spcPts val="360"/>
              </a:spcBef>
              <a:spcAft>
                <a:spcPts val="0"/>
              </a:spcAft>
              <a:buClr>
                <a:schemeClr val="lt1"/>
              </a:buClr>
              <a:buSzPts val="1800"/>
              <a:buChar char="•"/>
              <a:defRPr sz="1800"/>
            </a:lvl8pPr>
            <a:lvl9pPr indent="-342900" lvl="8" marL="4114800" rtl="0" algn="l">
              <a:spcBef>
                <a:spcPts val="360"/>
              </a:spcBef>
              <a:spcAft>
                <a:spcPts val="0"/>
              </a:spcAft>
              <a:buClr>
                <a:schemeClr val="lt1"/>
              </a:buClr>
              <a:buSzPts val="1800"/>
              <a:buChar char="•"/>
              <a:defRPr sz="1800"/>
            </a:lvl9pPr>
          </a:lstStyle>
          <a:p/>
        </p:txBody>
      </p:sp>
      <p:sp>
        <p:nvSpPr>
          <p:cNvPr id="89" name="Google Shape;89;p19"/>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p19"/>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p19"/>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2" name="Shape 92"/>
        <p:cNvGrpSpPr/>
        <p:nvPr/>
      </p:nvGrpSpPr>
      <p:grpSpPr>
        <a:xfrm>
          <a:off x="0" y="0"/>
          <a:ext cx="0" cy="0"/>
          <a:chOff x="0" y="0"/>
          <a:chExt cx="0" cy="0"/>
        </a:xfrm>
      </p:grpSpPr>
      <p:sp>
        <p:nvSpPr>
          <p:cNvPr id="93" name="Google Shape;93;p20"/>
          <p:cNvSpPr txBox="1"/>
          <p:nvPr>
            <p:ph type="title"/>
          </p:nvPr>
        </p:nvSpPr>
        <p:spPr>
          <a:xfrm>
            <a:off x="457200" y="205988"/>
            <a:ext cx="8361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4" name="Google Shape;94;p20"/>
          <p:cNvSpPr txBox="1"/>
          <p:nvPr>
            <p:ph idx="1" type="body"/>
          </p:nvPr>
        </p:nvSpPr>
        <p:spPr>
          <a:xfrm>
            <a:off x="457200" y="1151335"/>
            <a:ext cx="40401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lt1"/>
              </a:buClr>
              <a:buSzPts val="2400"/>
              <a:buNone/>
              <a:defRPr b="1" sz="2400"/>
            </a:lvl1pPr>
            <a:lvl2pPr indent="-228600" lvl="1" marL="914400" rtl="0" algn="l">
              <a:spcBef>
                <a:spcPts val="400"/>
              </a:spcBef>
              <a:spcAft>
                <a:spcPts val="0"/>
              </a:spcAft>
              <a:buClr>
                <a:schemeClr val="lt1"/>
              </a:buClr>
              <a:buSzPts val="2000"/>
              <a:buNone/>
              <a:defRPr b="1" sz="2000"/>
            </a:lvl2pPr>
            <a:lvl3pPr indent="-228600" lvl="2" marL="1371600" rtl="0" algn="l">
              <a:spcBef>
                <a:spcPts val="360"/>
              </a:spcBef>
              <a:spcAft>
                <a:spcPts val="0"/>
              </a:spcAft>
              <a:buClr>
                <a:schemeClr val="lt1"/>
              </a:buClr>
              <a:buSzPts val="1800"/>
              <a:buNone/>
              <a:defRPr b="1" sz="1800"/>
            </a:lvl3pPr>
            <a:lvl4pPr indent="-228600" lvl="3" marL="1828800" rtl="0" algn="l">
              <a:spcBef>
                <a:spcPts val="320"/>
              </a:spcBef>
              <a:spcAft>
                <a:spcPts val="0"/>
              </a:spcAft>
              <a:buClr>
                <a:schemeClr val="lt1"/>
              </a:buClr>
              <a:buSzPts val="1600"/>
              <a:buNone/>
              <a:defRPr b="1" sz="1600"/>
            </a:lvl4pPr>
            <a:lvl5pPr indent="-228600" lvl="4" marL="2286000" rtl="0" algn="l">
              <a:spcBef>
                <a:spcPts val="320"/>
              </a:spcBef>
              <a:spcAft>
                <a:spcPts val="0"/>
              </a:spcAft>
              <a:buClr>
                <a:schemeClr val="lt1"/>
              </a:buClr>
              <a:buSzPts val="1600"/>
              <a:buNone/>
              <a:defRPr b="1" sz="1600"/>
            </a:lvl5pPr>
            <a:lvl6pPr indent="-228600" lvl="5" marL="2743200" rtl="0" algn="l">
              <a:spcBef>
                <a:spcPts val="320"/>
              </a:spcBef>
              <a:spcAft>
                <a:spcPts val="0"/>
              </a:spcAft>
              <a:buClr>
                <a:schemeClr val="lt1"/>
              </a:buClr>
              <a:buSzPts val="1600"/>
              <a:buNone/>
              <a:defRPr b="1" sz="1600"/>
            </a:lvl6pPr>
            <a:lvl7pPr indent="-228600" lvl="6" marL="3200400" rtl="0" algn="l">
              <a:spcBef>
                <a:spcPts val="320"/>
              </a:spcBef>
              <a:spcAft>
                <a:spcPts val="0"/>
              </a:spcAft>
              <a:buClr>
                <a:schemeClr val="lt1"/>
              </a:buClr>
              <a:buSzPts val="1600"/>
              <a:buNone/>
              <a:defRPr b="1" sz="1600"/>
            </a:lvl7pPr>
            <a:lvl8pPr indent="-228600" lvl="7" marL="3657600" rtl="0" algn="l">
              <a:spcBef>
                <a:spcPts val="320"/>
              </a:spcBef>
              <a:spcAft>
                <a:spcPts val="0"/>
              </a:spcAft>
              <a:buClr>
                <a:schemeClr val="lt1"/>
              </a:buClr>
              <a:buSzPts val="1600"/>
              <a:buNone/>
              <a:defRPr b="1" sz="1600"/>
            </a:lvl8pPr>
            <a:lvl9pPr indent="-228600" lvl="8" marL="4114800" rtl="0" algn="l">
              <a:spcBef>
                <a:spcPts val="320"/>
              </a:spcBef>
              <a:spcAft>
                <a:spcPts val="0"/>
              </a:spcAft>
              <a:buClr>
                <a:schemeClr val="lt1"/>
              </a:buClr>
              <a:buSzPts val="1600"/>
              <a:buNone/>
              <a:defRPr b="1" sz="1600"/>
            </a:lvl9pPr>
          </a:lstStyle>
          <a:p/>
        </p:txBody>
      </p:sp>
      <p:sp>
        <p:nvSpPr>
          <p:cNvPr id="95" name="Google Shape;95;p20"/>
          <p:cNvSpPr txBox="1"/>
          <p:nvPr>
            <p:ph idx="2" type="body"/>
          </p:nvPr>
        </p:nvSpPr>
        <p:spPr>
          <a:xfrm>
            <a:off x="457200" y="1631156"/>
            <a:ext cx="4040100" cy="2963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lt1"/>
              </a:buClr>
              <a:buSzPts val="2400"/>
              <a:buChar char="•"/>
              <a:defRPr sz="2400"/>
            </a:lvl1pPr>
            <a:lvl2pPr indent="-355600" lvl="1" marL="914400" rtl="0" algn="l">
              <a:spcBef>
                <a:spcPts val="400"/>
              </a:spcBef>
              <a:spcAft>
                <a:spcPts val="0"/>
              </a:spcAft>
              <a:buClr>
                <a:schemeClr val="lt1"/>
              </a:buClr>
              <a:buSzPts val="2000"/>
              <a:buChar char="–"/>
              <a:defRPr sz="2000"/>
            </a:lvl2pPr>
            <a:lvl3pPr indent="-342900" lvl="2" marL="1371600" rtl="0" algn="l">
              <a:spcBef>
                <a:spcPts val="360"/>
              </a:spcBef>
              <a:spcAft>
                <a:spcPts val="0"/>
              </a:spcAft>
              <a:buClr>
                <a:schemeClr val="lt1"/>
              </a:buClr>
              <a:buSzPts val="1800"/>
              <a:buChar char="•"/>
              <a:defRPr sz="1800"/>
            </a:lvl3pPr>
            <a:lvl4pPr indent="-330200" lvl="3" marL="1828800" rtl="0" algn="l">
              <a:spcBef>
                <a:spcPts val="320"/>
              </a:spcBef>
              <a:spcAft>
                <a:spcPts val="0"/>
              </a:spcAft>
              <a:buClr>
                <a:schemeClr val="lt1"/>
              </a:buClr>
              <a:buSzPts val="1600"/>
              <a:buChar char="–"/>
              <a:defRPr sz="1600"/>
            </a:lvl4pPr>
            <a:lvl5pPr indent="-330200" lvl="4" marL="2286000" rtl="0" algn="l">
              <a:spcBef>
                <a:spcPts val="320"/>
              </a:spcBef>
              <a:spcAft>
                <a:spcPts val="0"/>
              </a:spcAft>
              <a:buClr>
                <a:schemeClr val="lt1"/>
              </a:buClr>
              <a:buSzPts val="1600"/>
              <a:buChar char="»"/>
              <a:defRPr sz="1600"/>
            </a:lvl5pPr>
            <a:lvl6pPr indent="-330200" lvl="5" marL="2743200" rtl="0" algn="l">
              <a:spcBef>
                <a:spcPts val="320"/>
              </a:spcBef>
              <a:spcAft>
                <a:spcPts val="0"/>
              </a:spcAft>
              <a:buClr>
                <a:schemeClr val="lt1"/>
              </a:buClr>
              <a:buSzPts val="1600"/>
              <a:buChar char="•"/>
              <a:defRPr sz="1600"/>
            </a:lvl6pPr>
            <a:lvl7pPr indent="-330200" lvl="6" marL="3200400" rtl="0" algn="l">
              <a:spcBef>
                <a:spcPts val="320"/>
              </a:spcBef>
              <a:spcAft>
                <a:spcPts val="0"/>
              </a:spcAft>
              <a:buClr>
                <a:schemeClr val="lt1"/>
              </a:buClr>
              <a:buSzPts val="1600"/>
              <a:buChar char="•"/>
              <a:defRPr sz="1600"/>
            </a:lvl7pPr>
            <a:lvl8pPr indent="-330200" lvl="7" marL="3657600" rtl="0" algn="l">
              <a:spcBef>
                <a:spcPts val="320"/>
              </a:spcBef>
              <a:spcAft>
                <a:spcPts val="0"/>
              </a:spcAft>
              <a:buClr>
                <a:schemeClr val="lt1"/>
              </a:buClr>
              <a:buSzPts val="1600"/>
              <a:buChar char="•"/>
              <a:defRPr sz="1600"/>
            </a:lvl8pPr>
            <a:lvl9pPr indent="-330200" lvl="8" marL="4114800" rtl="0" algn="l">
              <a:spcBef>
                <a:spcPts val="320"/>
              </a:spcBef>
              <a:spcAft>
                <a:spcPts val="0"/>
              </a:spcAft>
              <a:buClr>
                <a:schemeClr val="lt1"/>
              </a:buClr>
              <a:buSzPts val="1600"/>
              <a:buChar char="•"/>
              <a:defRPr sz="1600"/>
            </a:lvl9pPr>
          </a:lstStyle>
          <a:p/>
        </p:txBody>
      </p:sp>
      <p:sp>
        <p:nvSpPr>
          <p:cNvPr id="96" name="Google Shape;96;p20"/>
          <p:cNvSpPr txBox="1"/>
          <p:nvPr>
            <p:ph idx="3" type="body"/>
          </p:nvPr>
        </p:nvSpPr>
        <p:spPr>
          <a:xfrm>
            <a:off x="4645025" y="1151335"/>
            <a:ext cx="4041900" cy="4800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lt1"/>
              </a:buClr>
              <a:buSzPts val="2400"/>
              <a:buNone/>
              <a:defRPr b="1" sz="2400"/>
            </a:lvl1pPr>
            <a:lvl2pPr indent="-228600" lvl="1" marL="914400" rtl="0" algn="l">
              <a:spcBef>
                <a:spcPts val="400"/>
              </a:spcBef>
              <a:spcAft>
                <a:spcPts val="0"/>
              </a:spcAft>
              <a:buClr>
                <a:schemeClr val="lt1"/>
              </a:buClr>
              <a:buSzPts val="2000"/>
              <a:buNone/>
              <a:defRPr b="1" sz="2000"/>
            </a:lvl2pPr>
            <a:lvl3pPr indent="-228600" lvl="2" marL="1371600" rtl="0" algn="l">
              <a:spcBef>
                <a:spcPts val="360"/>
              </a:spcBef>
              <a:spcAft>
                <a:spcPts val="0"/>
              </a:spcAft>
              <a:buClr>
                <a:schemeClr val="lt1"/>
              </a:buClr>
              <a:buSzPts val="1800"/>
              <a:buNone/>
              <a:defRPr b="1" sz="1800"/>
            </a:lvl3pPr>
            <a:lvl4pPr indent="-228600" lvl="3" marL="1828800" rtl="0" algn="l">
              <a:spcBef>
                <a:spcPts val="320"/>
              </a:spcBef>
              <a:spcAft>
                <a:spcPts val="0"/>
              </a:spcAft>
              <a:buClr>
                <a:schemeClr val="lt1"/>
              </a:buClr>
              <a:buSzPts val="1600"/>
              <a:buNone/>
              <a:defRPr b="1" sz="1600"/>
            </a:lvl4pPr>
            <a:lvl5pPr indent="-228600" lvl="4" marL="2286000" rtl="0" algn="l">
              <a:spcBef>
                <a:spcPts val="320"/>
              </a:spcBef>
              <a:spcAft>
                <a:spcPts val="0"/>
              </a:spcAft>
              <a:buClr>
                <a:schemeClr val="lt1"/>
              </a:buClr>
              <a:buSzPts val="1600"/>
              <a:buNone/>
              <a:defRPr b="1" sz="1600"/>
            </a:lvl5pPr>
            <a:lvl6pPr indent="-228600" lvl="5" marL="2743200" rtl="0" algn="l">
              <a:spcBef>
                <a:spcPts val="320"/>
              </a:spcBef>
              <a:spcAft>
                <a:spcPts val="0"/>
              </a:spcAft>
              <a:buClr>
                <a:schemeClr val="lt1"/>
              </a:buClr>
              <a:buSzPts val="1600"/>
              <a:buNone/>
              <a:defRPr b="1" sz="1600"/>
            </a:lvl6pPr>
            <a:lvl7pPr indent="-228600" lvl="6" marL="3200400" rtl="0" algn="l">
              <a:spcBef>
                <a:spcPts val="320"/>
              </a:spcBef>
              <a:spcAft>
                <a:spcPts val="0"/>
              </a:spcAft>
              <a:buClr>
                <a:schemeClr val="lt1"/>
              </a:buClr>
              <a:buSzPts val="1600"/>
              <a:buNone/>
              <a:defRPr b="1" sz="1600"/>
            </a:lvl7pPr>
            <a:lvl8pPr indent="-228600" lvl="7" marL="3657600" rtl="0" algn="l">
              <a:spcBef>
                <a:spcPts val="320"/>
              </a:spcBef>
              <a:spcAft>
                <a:spcPts val="0"/>
              </a:spcAft>
              <a:buClr>
                <a:schemeClr val="lt1"/>
              </a:buClr>
              <a:buSzPts val="1600"/>
              <a:buNone/>
              <a:defRPr b="1" sz="1600"/>
            </a:lvl8pPr>
            <a:lvl9pPr indent="-228600" lvl="8" marL="4114800" rtl="0" algn="l">
              <a:spcBef>
                <a:spcPts val="320"/>
              </a:spcBef>
              <a:spcAft>
                <a:spcPts val="0"/>
              </a:spcAft>
              <a:buClr>
                <a:schemeClr val="lt1"/>
              </a:buClr>
              <a:buSzPts val="1600"/>
              <a:buNone/>
              <a:defRPr b="1" sz="1600"/>
            </a:lvl9pPr>
          </a:lstStyle>
          <a:p/>
        </p:txBody>
      </p:sp>
      <p:sp>
        <p:nvSpPr>
          <p:cNvPr id="97" name="Google Shape;97;p20"/>
          <p:cNvSpPr txBox="1"/>
          <p:nvPr>
            <p:ph idx="4" type="body"/>
          </p:nvPr>
        </p:nvSpPr>
        <p:spPr>
          <a:xfrm>
            <a:off x="4645025" y="1631156"/>
            <a:ext cx="4041900" cy="29634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lt1"/>
              </a:buClr>
              <a:buSzPts val="2400"/>
              <a:buChar char="•"/>
              <a:defRPr sz="2400"/>
            </a:lvl1pPr>
            <a:lvl2pPr indent="-355600" lvl="1" marL="914400" rtl="0" algn="l">
              <a:spcBef>
                <a:spcPts val="400"/>
              </a:spcBef>
              <a:spcAft>
                <a:spcPts val="0"/>
              </a:spcAft>
              <a:buClr>
                <a:schemeClr val="lt1"/>
              </a:buClr>
              <a:buSzPts val="2000"/>
              <a:buChar char="–"/>
              <a:defRPr sz="2000"/>
            </a:lvl2pPr>
            <a:lvl3pPr indent="-342900" lvl="2" marL="1371600" rtl="0" algn="l">
              <a:spcBef>
                <a:spcPts val="360"/>
              </a:spcBef>
              <a:spcAft>
                <a:spcPts val="0"/>
              </a:spcAft>
              <a:buClr>
                <a:schemeClr val="lt1"/>
              </a:buClr>
              <a:buSzPts val="1800"/>
              <a:buChar char="•"/>
              <a:defRPr sz="1800"/>
            </a:lvl3pPr>
            <a:lvl4pPr indent="-330200" lvl="3" marL="1828800" rtl="0" algn="l">
              <a:spcBef>
                <a:spcPts val="320"/>
              </a:spcBef>
              <a:spcAft>
                <a:spcPts val="0"/>
              </a:spcAft>
              <a:buClr>
                <a:schemeClr val="lt1"/>
              </a:buClr>
              <a:buSzPts val="1600"/>
              <a:buChar char="–"/>
              <a:defRPr sz="1600"/>
            </a:lvl4pPr>
            <a:lvl5pPr indent="-330200" lvl="4" marL="2286000" rtl="0" algn="l">
              <a:spcBef>
                <a:spcPts val="320"/>
              </a:spcBef>
              <a:spcAft>
                <a:spcPts val="0"/>
              </a:spcAft>
              <a:buClr>
                <a:schemeClr val="lt1"/>
              </a:buClr>
              <a:buSzPts val="1600"/>
              <a:buChar char="»"/>
              <a:defRPr sz="1600"/>
            </a:lvl5pPr>
            <a:lvl6pPr indent="-330200" lvl="5" marL="2743200" rtl="0" algn="l">
              <a:spcBef>
                <a:spcPts val="320"/>
              </a:spcBef>
              <a:spcAft>
                <a:spcPts val="0"/>
              </a:spcAft>
              <a:buClr>
                <a:schemeClr val="lt1"/>
              </a:buClr>
              <a:buSzPts val="1600"/>
              <a:buChar char="•"/>
              <a:defRPr sz="1600"/>
            </a:lvl6pPr>
            <a:lvl7pPr indent="-330200" lvl="6" marL="3200400" rtl="0" algn="l">
              <a:spcBef>
                <a:spcPts val="320"/>
              </a:spcBef>
              <a:spcAft>
                <a:spcPts val="0"/>
              </a:spcAft>
              <a:buClr>
                <a:schemeClr val="lt1"/>
              </a:buClr>
              <a:buSzPts val="1600"/>
              <a:buChar char="•"/>
              <a:defRPr sz="1600"/>
            </a:lvl7pPr>
            <a:lvl8pPr indent="-330200" lvl="7" marL="3657600" rtl="0" algn="l">
              <a:spcBef>
                <a:spcPts val="320"/>
              </a:spcBef>
              <a:spcAft>
                <a:spcPts val="0"/>
              </a:spcAft>
              <a:buClr>
                <a:schemeClr val="lt1"/>
              </a:buClr>
              <a:buSzPts val="1600"/>
              <a:buChar char="•"/>
              <a:defRPr sz="1600"/>
            </a:lvl8pPr>
            <a:lvl9pPr indent="-330200" lvl="8" marL="4114800" rtl="0" algn="l">
              <a:spcBef>
                <a:spcPts val="320"/>
              </a:spcBef>
              <a:spcAft>
                <a:spcPts val="0"/>
              </a:spcAft>
              <a:buClr>
                <a:schemeClr val="lt1"/>
              </a:buClr>
              <a:buSzPts val="1600"/>
              <a:buChar char="•"/>
              <a:defRPr sz="1600"/>
            </a:lvl9pPr>
          </a:lstStyle>
          <a:p/>
        </p:txBody>
      </p:sp>
      <p:sp>
        <p:nvSpPr>
          <p:cNvPr id="98" name="Google Shape;98;p20"/>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20"/>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p20"/>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1"/>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3" name="Google Shape;103;p21"/>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p21"/>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5" name="Shape 105"/>
        <p:cNvGrpSpPr/>
        <p:nvPr/>
      </p:nvGrpSpPr>
      <p:grpSpPr>
        <a:xfrm>
          <a:off x="0" y="0"/>
          <a:ext cx="0" cy="0"/>
          <a:chOff x="0" y="0"/>
          <a:chExt cx="0" cy="0"/>
        </a:xfrm>
      </p:grpSpPr>
      <p:sp>
        <p:nvSpPr>
          <p:cNvPr id="106" name="Google Shape;106;p22"/>
          <p:cNvSpPr txBox="1"/>
          <p:nvPr>
            <p:ph type="title"/>
          </p:nvPr>
        </p:nvSpPr>
        <p:spPr>
          <a:xfrm>
            <a:off x="457200" y="204788"/>
            <a:ext cx="3008400" cy="8715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lt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 name="Google Shape;107;p22"/>
          <p:cNvSpPr txBox="1"/>
          <p:nvPr>
            <p:ph idx="1" type="body"/>
          </p:nvPr>
        </p:nvSpPr>
        <p:spPr>
          <a:xfrm>
            <a:off x="3575050" y="204788"/>
            <a:ext cx="5111700" cy="43899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lt1"/>
              </a:buClr>
              <a:buSzPts val="3200"/>
              <a:buChar char="•"/>
              <a:defRPr sz="3200"/>
            </a:lvl1pPr>
            <a:lvl2pPr indent="-406400" lvl="1" marL="914400" rtl="0" algn="l">
              <a:spcBef>
                <a:spcPts val="560"/>
              </a:spcBef>
              <a:spcAft>
                <a:spcPts val="0"/>
              </a:spcAft>
              <a:buClr>
                <a:schemeClr val="lt1"/>
              </a:buClr>
              <a:buSzPts val="2800"/>
              <a:buChar char="–"/>
              <a:defRPr sz="2800"/>
            </a:lvl2pPr>
            <a:lvl3pPr indent="-381000" lvl="2" marL="1371600" rtl="0" algn="l">
              <a:spcBef>
                <a:spcPts val="480"/>
              </a:spcBef>
              <a:spcAft>
                <a:spcPts val="0"/>
              </a:spcAft>
              <a:buClr>
                <a:schemeClr val="lt1"/>
              </a:buClr>
              <a:buSzPts val="2400"/>
              <a:buChar char="•"/>
              <a:defRPr sz="2400"/>
            </a:lvl3pPr>
            <a:lvl4pPr indent="-355600" lvl="3" marL="1828800" rtl="0" algn="l">
              <a:spcBef>
                <a:spcPts val="400"/>
              </a:spcBef>
              <a:spcAft>
                <a:spcPts val="0"/>
              </a:spcAft>
              <a:buClr>
                <a:schemeClr val="lt1"/>
              </a:buClr>
              <a:buSzPts val="2000"/>
              <a:buChar char="–"/>
              <a:defRPr sz="2000"/>
            </a:lvl4pPr>
            <a:lvl5pPr indent="-355600" lvl="4" marL="2286000" rtl="0" algn="l">
              <a:spcBef>
                <a:spcPts val="400"/>
              </a:spcBef>
              <a:spcAft>
                <a:spcPts val="0"/>
              </a:spcAft>
              <a:buClr>
                <a:schemeClr val="lt1"/>
              </a:buClr>
              <a:buSzPts val="2000"/>
              <a:buChar char="»"/>
              <a:defRPr sz="2000"/>
            </a:lvl5pPr>
            <a:lvl6pPr indent="-355600" lvl="5" marL="2743200" rtl="0" algn="l">
              <a:spcBef>
                <a:spcPts val="400"/>
              </a:spcBef>
              <a:spcAft>
                <a:spcPts val="0"/>
              </a:spcAft>
              <a:buClr>
                <a:schemeClr val="lt1"/>
              </a:buClr>
              <a:buSzPts val="2000"/>
              <a:buChar char="•"/>
              <a:defRPr sz="2000"/>
            </a:lvl6pPr>
            <a:lvl7pPr indent="-355600" lvl="6" marL="3200400" rtl="0" algn="l">
              <a:spcBef>
                <a:spcPts val="400"/>
              </a:spcBef>
              <a:spcAft>
                <a:spcPts val="0"/>
              </a:spcAft>
              <a:buClr>
                <a:schemeClr val="lt1"/>
              </a:buClr>
              <a:buSzPts val="2000"/>
              <a:buChar char="•"/>
              <a:defRPr sz="2000"/>
            </a:lvl7pPr>
            <a:lvl8pPr indent="-355600" lvl="7" marL="3657600" rtl="0" algn="l">
              <a:spcBef>
                <a:spcPts val="400"/>
              </a:spcBef>
              <a:spcAft>
                <a:spcPts val="0"/>
              </a:spcAft>
              <a:buClr>
                <a:schemeClr val="lt1"/>
              </a:buClr>
              <a:buSzPts val="2000"/>
              <a:buChar char="•"/>
              <a:defRPr sz="2000"/>
            </a:lvl8pPr>
            <a:lvl9pPr indent="-355600" lvl="8" marL="4114800" rtl="0" algn="l">
              <a:spcBef>
                <a:spcPts val="400"/>
              </a:spcBef>
              <a:spcAft>
                <a:spcPts val="0"/>
              </a:spcAft>
              <a:buClr>
                <a:schemeClr val="lt1"/>
              </a:buClr>
              <a:buSzPts val="2000"/>
              <a:buChar char="•"/>
              <a:defRPr sz="2000"/>
            </a:lvl9pPr>
          </a:lstStyle>
          <a:p/>
        </p:txBody>
      </p:sp>
      <p:sp>
        <p:nvSpPr>
          <p:cNvPr id="108" name="Google Shape;108;p22"/>
          <p:cNvSpPr txBox="1"/>
          <p:nvPr>
            <p:ph idx="2" type="body"/>
          </p:nvPr>
        </p:nvSpPr>
        <p:spPr>
          <a:xfrm>
            <a:off x="457200" y="1076325"/>
            <a:ext cx="3008400" cy="35184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lt1"/>
              </a:buClr>
              <a:buSzPts val="1400"/>
              <a:buNone/>
              <a:defRPr sz="1400"/>
            </a:lvl1pPr>
            <a:lvl2pPr indent="-228600" lvl="1" marL="914400" rtl="0" algn="l">
              <a:spcBef>
                <a:spcPts val="240"/>
              </a:spcBef>
              <a:spcAft>
                <a:spcPts val="0"/>
              </a:spcAft>
              <a:buClr>
                <a:schemeClr val="lt1"/>
              </a:buClr>
              <a:buSzPts val="1200"/>
              <a:buNone/>
              <a:defRPr sz="1200"/>
            </a:lvl2pPr>
            <a:lvl3pPr indent="-228600" lvl="2" marL="1371600" rtl="0" algn="l">
              <a:spcBef>
                <a:spcPts val="200"/>
              </a:spcBef>
              <a:spcAft>
                <a:spcPts val="0"/>
              </a:spcAft>
              <a:buClr>
                <a:schemeClr val="lt1"/>
              </a:buClr>
              <a:buSzPts val="1000"/>
              <a:buNone/>
              <a:defRPr sz="1000"/>
            </a:lvl3pPr>
            <a:lvl4pPr indent="-228600" lvl="3" marL="1828800" rtl="0" algn="l">
              <a:spcBef>
                <a:spcPts val="180"/>
              </a:spcBef>
              <a:spcAft>
                <a:spcPts val="0"/>
              </a:spcAft>
              <a:buClr>
                <a:schemeClr val="lt1"/>
              </a:buClr>
              <a:buSzPts val="900"/>
              <a:buNone/>
              <a:defRPr sz="900"/>
            </a:lvl4pPr>
            <a:lvl5pPr indent="-228600" lvl="4" marL="2286000" rtl="0" algn="l">
              <a:spcBef>
                <a:spcPts val="180"/>
              </a:spcBef>
              <a:spcAft>
                <a:spcPts val="0"/>
              </a:spcAft>
              <a:buClr>
                <a:schemeClr val="lt1"/>
              </a:buClr>
              <a:buSzPts val="900"/>
              <a:buNone/>
              <a:defRPr sz="900"/>
            </a:lvl5pPr>
            <a:lvl6pPr indent="-228600" lvl="5" marL="2743200" rtl="0" algn="l">
              <a:spcBef>
                <a:spcPts val="180"/>
              </a:spcBef>
              <a:spcAft>
                <a:spcPts val="0"/>
              </a:spcAft>
              <a:buClr>
                <a:schemeClr val="lt1"/>
              </a:buClr>
              <a:buSzPts val="900"/>
              <a:buNone/>
              <a:defRPr sz="900"/>
            </a:lvl6pPr>
            <a:lvl7pPr indent="-228600" lvl="6" marL="3200400" rtl="0" algn="l">
              <a:spcBef>
                <a:spcPts val="180"/>
              </a:spcBef>
              <a:spcAft>
                <a:spcPts val="0"/>
              </a:spcAft>
              <a:buClr>
                <a:schemeClr val="lt1"/>
              </a:buClr>
              <a:buSzPts val="900"/>
              <a:buNone/>
              <a:defRPr sz="900"/>
            </a:lvl7pPr>
            <a:lvl8pPr indent="-228600" lvl="7" marL="3657600" rtl="0" algn="l">
              <a:spcBef>
                <a:spcPts val="180"/>
              </a:spcBef>
              <a:spcAft>
                <a:spcPts val="0"/>
              </a:spcAft>
              <a:buClr>
                <a:schemeClr val="lt1"/>
              </a:buClr>
              <a:buSzPts val="900"/>
              <a:buNone/>
              <a:defRPr sz="900"/>
            </a:lvl8pPr>
            <a:lvl9pPr indent="-228600" lvl="8" marL="4114800" rtl="0" algn="l">
              <a:spcBef>
                <a:spcPts val="180"/>
              </a:spcBef>
              <a:spcAft>
                <a:spcPts val="0"/>
              </a:spcAft>
              <a:buClr>
                <a:schemeClr val="lt1"/>
              </a:buClr>
              <a:buSzPts val="900"/>
              <a:buNone/>
              <a:defRPr sz="900"/>
            </a:lvl9pPr>
          </a:lstStyle>
          <a:p/>
        </p:txBody>
      </p:sp>
      <p:sp>
        <p:nvSpPr>
          <p:cNvPr id="109" name="Google Shape;109;p22"/>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0" name="Google Shape;110;p22"/>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22"/>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2" name="Shape 112"/>
        <p:cNvGrpSpPr/>
        <p:nvPr/>
      </p:nvGrpSpPr>
      <p:grpSpPr>
        <a:xfrm>
          <a:off x="0" y="0"/>
          <a:ext cx="0" cy="0"/>
          <a:chOff x="0" y="0"/>
          <a:chExt cx="0" cy="0"/>
        </a:xfrm>
      </p:grpSpPr>
      <p:sp>
        <p:nvSpPr>
          <p:cNvPr id="113" name="Google Shape;113;p23"/>
          <p:cNvSpPr txBox="1"/>
          <p:nvPr>
            <p:ph type="title"/>
          </p:nvPr>
        </p:nvSpPr>
        <p:spPr>
          <a:xfrm>
            <a:off x="1792288" y="3600450"/>
            <a:ext cx="5486400" cy="4251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lt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4" name="Google Shape;114;p23"/>
          <p:cNvSpPr/>
          <p:nvPr>
            <p:ph idx="2" type="pic"/>
          </p:nvPr>
        </p:nvSpPr>
        <p:spPr>
          <a:xfrm>
            <a:off x="1792288" y="459581"/>
            <a:ext cx="5486400" cy="3086100"/>
          </a:xfrm>
          <a:prstGeom prst="rect">
            <a:avLst/>
          </a:prstGeom>
          <a:noFill/>
          <a:ln>
            <a:noFill/>
          </a:ln>
        </p:spPr>
      </p:sp>
      <p:sp>
        <p:nvSpPr>
          <p:cNvPr id="115" name="Google Shape;115;p23"/>
          <p:cNvSpPr txBox="1"/>
          <p:nvPr>
            <p:ph idx="1" type="body"/>
          </p:nvPr>
        </p:nvSpPr>
        <p:spPr>
          <a:xfrm>
            <a:off x="1792288" y="4025503"/>
            <a:ext cx="5486400" cy="6036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lt1"/>
              </a:buClr>
              <a:buSzPts val="1400"/>
              <a:buNone/>
              <a:defRPr sz="1400"/>
            </a:lvl1pPr>
            <a:lvl2pPr indent="-228600" lvl="1" marL="914400" rtl="0" algn="l">
              <a:spcBef>
                <a:spcPts val="240"/>
              </a:spcBef>
              <a:spcAft>
                <a:spcPts val="0"/>
              </a:spcAft>
              <a:buClr>
                <a:schemeClr val="lt1"/>
              </a:buClr>
              <a:buSzPts val="1200"/>
              <a:buNone/>
              <a:defRPr sz="1200"/>
            </a:lvl2pPr>
            <a:lvl3pPr indent="-228600" lvl="2" marL="1371600" rtl="0" algn="l">
              <a:spcBef>
                <a:spcPts val="200"/>
              </a:spcBef>
              <a:spcAft>
                <a:spcPts val="0"/>
              </a:spcAft>
              <a:buClr>
                <a:schemeClr val="lt1"/>
              </a:buClr>
              <a:buSzPts val="1000"/>
              <a:buNone/>
              <a:defRPr sz="1000"/>
            </a:lvl3pPr>
            <a:lvl4pPr indent="-228600" lvl="3" marL="1828800" rtl="0" algn="l">
              <a:spcBef>
                <a:spcPts val="180"/>
              </a:spcBef>
              <a:spcAft>
                <a:spcPts val="0"/>
              </a:spcAft>
              <a:buClr>
                <a:schemeClr val="lt1"/>
              </a:buClr>
              <a:buSzPts val="900"/>
              <a:buNone/>
              <a:defRPr sz="900"/>
            </a:lvl4pPr>
            <a:lvl5pPr indent="-228600" lvl="4" marL="2286000" rtl="0" algn="l">
              <a:spcBef>
                <a:spcPts val="180"/>
              </a:spcBef>
              <a:spcAft>
                <a:spcPts val="0"/>
              </a:spcAft>
              <a:buClr>
                <a:schemeClr val="lt1"/>
              </a:buClr>
              <a:buSzPts val="900"/>
              <a:buNone/>
              <a:defRPr sz="900"/>
            </a:lvl5pPr>
            <a:lvl6pPr indent="-228600" lvl="5" marL="2743200" rtl="0" algn="l">
              <a:spcBef>
                <a:spcPts val="180"/>
              </a:spcBef>
              <a:spcAft>
                <a:spcPts val="0"/>
              </a:spcAft>
              <a:buClr>
                <a:schemeClr val="lt1"/>
              </a:buClr>
              <a:buSzPts val="900"/>
              <a:buNone/>
              <a:defRPr sz="900"/>
            </a:lvl6pPr>
            <a:lvl7pPr indent="-228600" lvl="6" marL="3200400" rtl="0" algn="l">
              <a:spcBef>
                <a:spcPts val="180"/>
              </a:spcBef>
              <a:spcAft>
                <a:spcPts val="0"/>
              </a:spcAft>
              <a:buClr>
                <a:schemeClr val="lt1"/>
              </a:buClr>
              <a:buSzPts val="900"/>
              <a:buNone/>
              <a:defRPr sz="900"/>
            </a:lvl7pPr>
            <a:lvl8pPr indent="-228600" lvl="7" marL="3657600" rtl="0" algn="l">
              <a:spcBef>
                <a:spcPts val="180"/>
              </a:spcBef>
              <a:spcAft>
                <a:spcPts val="0"/>
              </a:spcAft>
              <a:buClr>
                <a:schemeClr val="lt1"/>
              </a:buClr>
              <a:buSzPts val="900"/>
              <a:buNone/>
              <a:defRPr sz="900"/>
            </a:lvl8pPr>
            <a:lvl9pPr indent="-228600" lvl="8" marL="4114800" rtl="0" algn="l">
              <a:spcBef>
                <a:spcPts val="180"/>
              </a:spcBef>
              <a:spcAft>
                <a:spcPts val="0"/>
              </a:spcAft>
              <a:buClr>
                <a:schemeClr val="lt1"/>
              </a:buClr>
              <a:buSzPts val="900"/>
              <a:buNone/>
              <a:defRPr sz="900"/>
            </a:lvl9pPr>
          </a:lstStyle>
          <a:p/>
        </p:txBody>
      </p:sp>
      <p:sp>
        <p:nvSpPr>
          <p:cNvPr id="116" name="Google Shape;116;p2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7" name="Google Shape;117;p2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8" name="Google Shape;118;p2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a:off x="457200" y="205988"/>
            <a:ext cx="8361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1" name="Google Shape;121;p24"/>
          <p:cNvSpPr txBox="1"/>
          <p:nvPr>
            <p:ph idx="1" type="body"/>
          </p:nvPr>
        </p:nvSpPr>
        <p:spPr>
          <a:xfrm rot="5400000">
            <a:off x="2874750" y="-1217400"/>
            <a:ext cx="33945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122" name="Google Shape;122;p2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3" name="Google Shape;123;p2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4" name="Google Shape;124;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5" name="Shape 125"/>
        <p:cNvGrpSpPr/>
        <p:nvPr/>
      </p:nvGrpSpPr>
      <p:grpSpPr>
        <a:xfrm>
          <a:off x="0" y="0"/>
          <a:ext cx="0" cy="0"/>
          <a:chOff x="0" y="0"/>
          <a:chExt cx="0" cy="0"/>
        </a:xfrm>
      </p:grpSpPr>
      <p:sp>
        <p:nvSpPr>
          <p:cNvPr id="126" name="Google Shape;126;p25"/>
          <p:cNvSpPr txBox="1"/>
          <p:nvPr>
            <p:ph type="title"/>
          </p:nvPr>
        </p:nvSpPr>
        <p:spPr>
          <a:xfrm rot="5400000">
            <a:off x="5463750" y="1371628"/>
            <a:ext cx="43887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lt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7" name="Google Shape;127;p25"/>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lt1"/>
              </a:buClr>
              <a:buSzPts val="1800"/>
              <a:buChar char="•"/>
              <a:defRPr/>
            </a:lvl1pPr>
            <a:lvl2pPr indent="-342900" lvl="1" marL="914400" rtl="0" algn="l">
              <a:spcBef>
                <a:spcPts val="360"/>
              </a:spcBef>
              <a:spcAft>
                <a:spcPts val="0"/>
              </a:spcAft>
              <a:buClr>
                <a:schemeClr val="lt1"/>
              </a:buClr>
              <a:buSzPts val="1800"/>
              <a:buChar char="–"/>
              <a:defRPr/>
            </a:lvl2pPr>
            <a:lvl3pPr indent="-342900" lvl="2" marL="1371600" rtl="0" algn="l">
              <a:spcBef>
                <a:spcPts val="360"/>
              </a:spcBef>
              <a:spcAft>
                <a:spcPts val="0"/>
              </a:spcAft>
              <a:buClr>
                <a:schemeClr val="lt1"/>
              </a:buClr>
              <a:buSzPts val="1800"/>
              <a:buChar char="•"/>
              <a:defRPr/>
            </a:lvl3pPr>
            <a:lvl4pPr indent="-342900" lvl="3" marL="1828800" rtl="0" algn="l">
              <a:spcBef>
                <a:spcPts val="360"/>
              </a:spcBef>
              <a:spcAft>
                <a:spcPts val="0"/>
              </a:spcAft>
              <a:buClr>
                <a:schemeClr val="lt1"/>
              </a:buClr>
              <a:buSzPts val="1800"/>
              <a:buChar char="–"/>
              <a:defRPr/>
            </a:lvl4pPr>
            <a:lvl5pPr indent="-342900" lvl="4" marL="2286000" rtl="0" algn="l">
              <a:spcBef>
                <a:spcPts val="360"/>
              </a:spcBef>
              <a:spcAft>
                <a:spcPts val="0"/>
              </a:spcAft>
              <a:buClr>
                <a:schemeClr val="lt1"/>
              </a:buClr>
              <a:buSzPts val="1800"/>
              <a:buChar char="»"/>
              <a:defRPr/>
            </a:lvl5pPr>
            <a:lvl6pPr indent="-342900" lvl="5" marL="2743200" rtl="0" algn="l">
              <a:spcBef>
                <a:spcPts val="360"/>
              </a:spcBef>
              <a:spcAft>
                <a:spcPts val="0"/>
              </a:spcAft>
              <a:buClr>
                <a:schemeClr val="lt1"/>
              </a:buClr>
              <a:buSzPts val="1800"/>
              <a:buChar char="•"/>
              <a:defRPr/>
            </a:lvl6pPr>
            <a:lvl7pPr indent="-342900" lvl="6" marL="3200400" rtl="0" algn="l">
              <a:spcBef>
                <a:spcPts val="360"/>
              </a:spcBef>
              <a:spcAft>
                <a:spcPts val="0"/>
              </a:spcAft>
              <a:buClr>
                <a:schemeClr val="lt1"/>
              </a:buClr>
              <a:buSzPts val="1800"/>
              <a:buChar char="•"/>
              <a:defRPr/>
            </a:lvl7pPr>
            <a:lvl8pPr indent="-342900" lvl="7" marL="3657600" rtl="0" algn="l">
              <a:spcBef>
                <a:spcPts val="360"/>
              </a:spcBef>
              <a:spcAft>
                <a:spcPts val="0"/>
              </a:spcAft>
              <a:buClr>
                <a:schemeClr val="lt1"/>
              </a:buClr>
              <a:buSzPts val="1800"/>
              <a:buChar char="•"/>
              <a:defRPr/>
            </a:lvl8pPr>
            <a:lvl9pPr indent="-342900" lvl="8" marL="4114800" rtl="0" algn="l">
              <a:spcBef>
                <a:spcPts val="360"/>
              </a:spcBef>
              <a:spcAft>
                <a:spcPts val="0"/>
              </a:spcAft>
              <a:buClr>
                <a:schemeClr val="lt1"/>
              </a:buClr>
              <a:buSzPts val="1800"/>
              <a:buChar char="•"/>
              <a:defRPr/>
            </a:lvl9pPr>
          </a:lstStyle>
          <a:p/>
        </p:txBody>
      </p:sp>
      <p:sp>
        <p:nvSpPr>
          <p:cNvPr id="128" name="Google Shape;128;p25"/>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 name="Google Shape;129;p25"/>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p2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5779C7"/>
            </a:gs>
            <a:gs pos="100000">
              <a:srgbClr val="002763"/>
            </a:gs>
          </a:gsLst>
          <a:path path="circle">
            <a:fillToRect b="50%" l="50%" r="50%" t="50%"/>
          </a:path>
          <a:tileRect/>
        </a:gradFill>
      </p:bgPr>
    </p:bg>
    <p:spTree>
      <p:nvGrpSpPr>
        <p:cNvPr id="56" name="Shape 56"/>
        <p:cNvGrpSpPr/>
        <p:nvPr/>
      </p:nvGrpSpPr>
      <p:grpSpPr>
        <a:xfrm>
          <a:off x="0" y="0"/>
          <a:ext cx="0" cy="0"/>
          <a:chOff x="0" y="0"/>
          <a:chExt cx="0" cy="0"/>
        </a:xfrm>
      </p:grpSpPr>
      <p:sp>
        <p:nvSpPr>
          <p:cNvPr id="57" name="Google Shape;57;p14"/>
          <p:cNvSpPr txBox="1"/>
          <p:nvPr>
            <p:ph type="title"/>
          </p:nvPr>
        </p:nvSpPr>
        <p:spPr>
          <a:xfrm>
            <a:off x="457200" y="205988"/>
            <a:ext cx="8361600" cy="8574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lt1"/>
              </a:buClr>
              <a:buSzPts val="4400"/>
              <a:buFont typeface="Lustria"/>
              <a:buNone/>
              <a:defRPr i="0" sz="4400" u="none" cap="none" strike="noStrike">
                <a:solidFill>
                  <a:schemeClr val="lt1"/>
                </a:solidFill>
                <a:latin typeface="Lustria"/>
                <a:ea typeface="Lustria"/>
                <a:cs typeface="Lustria"/>
                <a:sym typeface="Lustria"/>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8" name="Google Shape;58;p1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lt1"/>
              </a:buClr>
              <a:buSzPts val="3200"/>
              <a:buFont typeface="Lustria"/>
              <a:buChar char="•"/>
              <a:defRPr i="0" sz="3200" u="none" cap="none" strike="noStrike">
                <a:solidFill>
                  <a:schemeClr val="lt1"/>
                </a:solidFill>
                <a:latin typeface="Lustria"/>
                <a:ea typeface="Lustria"/>
                <a:cs typeface="Lustria"/>
                <a:sym typeface="Lustria"/>
              </a:defRPr>
            </a:lvl1pPr>
            <a:lvl2pPr indent="-406400" lvl="1" marL="914400" marR="0" rtl="0" algn="l">
              <a:spcBef>
                <a:spcPts val="560"/>
              </a:spcBef>
              <a:spcAft>
                <a:spcPts val="0"/>
              </a:spcAft>
              <a:buClr>
                <a:schemeClr val="lt1"/>
              </a:buClr>
              <a:buSzPts val="2800"/>
              <a:buFont typeface="Lustria"/>
              <a:buChar char="–"/>
              <a:defRPr i="0" sz="2800" u="none" cap="none" strike="noStrike">
                <a:solidFill>
                  <a:schemeClr val="lt1"/>
                </a:solidFill>
                <a:latin typeface="Lustria"/>
                <a:ea typeface="Lustria"/>
                <a:cs typeface="Lustria"/>
                <a:sym typeface="Lustria"/>
              </a:defRPr>
            </a:lvl2pPr>
            <a:lvl3pPr indent="-381000" lvl="2" marL="1371600" marR="0" rtl="0" algn="l">
              <a:spcBef>
                <a:spcPts val="480"/>
              </a:spcBef>
              <a:spcAft>
                <a:spcPts val="0"/>
              </a:spcAft>
              <a:buClr>
                <a:schemeClr val="lt1"/>
              </a:buClr>
              <a:buSzPts val="2400"/>
              <a:buFont typeface="Lustria"/>
              <a:buChar char="•"/>
              <a:defRPr i="0" sz="2400" u="none" cap="none" strike="noStrike">
                <a:solidFill>
                  <a:schemeClr val="lt1"/>
                </a:solidFill>
                <a:latin typeface="Lustria"/>
                <a:ea typeface="Lustria"/>
                <a:cs typeface="Lustria"/>
                <a:sym typeface="Lustria"/>
              </a:defRPr>
            </a:lvl3pPr>
            <a:lvl4pPr indent="-355600" lvl="3" marL="1828800" marR="0" rtl="0" algn="l">
              <a:spcBef>
                <a:spcPts val="400"/>
              </a:spcBef>
              <a:spcAft>
                <a:spcPts val="0"/>
              </a:spcAft>
              <a:buClr>
                <a:schemeClr val="lt1"/>
              </a:buClr>
              <a:buSzPts val="2000"/>
              <a:buFont typeface="Lustria"/>
              <a:buChar char="–"/>
              <a:defRPr i="0" sz="2000" u="none" cap="none" strike="noStrike">
                <a:solidFill>
                  <a:schemeClr val="lt1"/>
                </a:solidFill>
                <a:latin typeface="Lustria"/>
                <a:ea typeface="Lustria"/>
                <a:cs typeface="Lustria"/>
                <a:sym typeface="Lustria"/>
              </a:defRPr>
            </a:lvl4pPr>
            <a:lvl5pPr indent="-355600" lvl="4" marL="2286000" marR="0" rtl="0" algn="l">
              <a:spcBef>
                <a:spcPts val="400"/>
              </a:spcBef>
              <a:spcAft>
                <a:spcPts val="0"/>
              </a:spcAft>
              <a:buClr>
                <a:schemeClr val="lt1"/>
              </a:buClr>
              <a:buSzPts val="2000"/>
              <a:buFont typeface="Lustria"/>
              <a:buChar char="»"/>
              <a:defRPr i="0" sz="2000" u="none" cap="none" strike="noStrike">
                <a:solidFill>
                  <a:schemeClr val="lt1"/>
                </a:solidFill>
                <a:latin typeface="Lustria"/>
                <a:ea typeface="Lustria"/>
                <a:cs typeface="Lustria"/>
                <a:sym typeface="Lustria"/>
              </a:defRPr>
            </a:lvl5pPr>
            <a:lvl6pPr indent="-355600" lvl="5" marL="2743200" marR="0" rtl="0" algn="l">
              <a:spcBef>
                <a:spcPts val="400"/>
              </a:spcBef>
              <a:spcAft>
                <a:spcPts val="0"/>
              </a:spcAft>
              <a:buClr>
                <a:schemeClr val="lt1"/>
              </a:buClr>
              <a:buSzPts val="2000"/>
              <a:buFont typeface="Lustria"/>
              <a:buChar char="•"/>
              <a:defRPr i="0" sz="2000" u="none" cap="none" strike="noStrike">
                <a:solidFill>
                  <a:schemeClr val="lt1"/>
                </a:solidFill>
                <a:latin typeface="Lustria"/>
                <a:ea typeface="Lustria"/>
                <a:cs typeface="Lustria"/>
                <a:sym typeface="Lustria"/>
              </a:defRPr>
            </a:lvl6pPr>
            <a:lvl7pPr indent="-355600" lvl="6" marL="3200400" marR="0" rtl="0" algn="l">
              <a:spcBef>
                <a:spcPts val="400"/>
              </a:spcBef>
              <a:spcAft>
                <a:spcPts val="0"/>
              </a:spcAft>
              <a:buClr>
                <a:schemeClr val="lt1"/>
              </a:buClr>
              <a:buSzPts val="2000"/>
              <a:buFont typeface="Lustria"/>
              <a:buChar char="•"/>
              <a:defRPr i="0" sz="2000" u="none" cap="none" strike="noStrike">
                <a:solidFill>
                  <a:schemeClr val="lt1"/>
                </a:solidFill>
                <a:latin typeface="Lustria"/>
                <a:ea typeface="Lustria"/>
                <a:cs typeface="Lustria"/>
                <a:sym typeface="Lustria"/>
              </a:defRPr>
            </a:lvl7pPr>
            <a:lvl8pPr indent="-355600" lvl="7" marL="3657600" marR="0" rtl="0" algn="l">
              <a:spcBef>
                <a:spcPts val="400"/>
              </a:spcBef>
              <a:spcAft>
                <a:spcPts val="0"/>
              </a:spcAft>
              <a:buClr>
                <a:schemeClr val="lt1"/>
              </a:buClr>
              <a:buSzPts val="2000"/>
              <a:buFont typeface="Lustria"/>
              <a:buChar char="•"/>
              <a:defRPr i="0" sz="2000" u="none" cap="none" strike="noStrike">
                <a:solidFill>
                  <a:schemeClr val="lt1"/>
                </a:solidFill>
                <a:latin typeface="Lustria"/>
                <a:ea typeface="Lustria"/>
                <a:cs typeface="Lustria"/>
                <a:sym typeface="Lustria"/>
              </a:defRPr>
            </a:lvl8pPr>
            <a:lvl9pPr indent="-355600" lvl="8" marL="4114800" marR="0" rtl="0" algn="l">
              <a:spcBef>
                <a:spcPts val="400"/>
              </a:spcBef>
              <a:spcAft>
                <a:spcPts val="0"/>
              </a:spcAft>
              <a:buClr>
                <a:schemeClr val="lt1"/>
              </a:buClr>
              <a:buSzPts val="2000"/>
              <a:buFont typeface="Lustria"/>
              <a:buChar char="•"/>
              <a:defRPr i="0" sz="2000" u="none" cap="none" strike="noStrike">
                <a:solidFill>
                  <a:schemeClr val="lt1"/>
                </a:solidFill>
                <a:latin typeface="Lustria"/>
                <a:ea typeface="Lustria"/>
                <a:cs typeface="Lustria"/>
                <a:sym typeface="Lustria"/>
              </a:defRPr>
            </a:lvl9pPr>
          </a:lstStyle>
          <a:p/>
        </p:txBody>
      </p:sp>
      <p:sp>
        <p:nvSpPr>
          <p:cNvPr id="59" name="Google Shape;59;p1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60" name="Google Shape;60;p1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pic>
        <p:nvPicPr>
          <p:cNvPr id="61" name="Google Shape;61;p14"/>
          <p:cNvPicPr preferRelativeResize="0"/>
          <p:nvPr/>
        </p:nvPicPr>
        <p:blipFill>
          <a:blip r:embed="rId1">
            <a:alphaModFix/>
          </a:blip>
          <a:stretch>
            <a:fillRect/>
          </a:stretch>
        </p:blipFill>
        <p:spPr>
          <a:xfrm>
            <a:off x="7474525" y="3868819"/>
            <a:ext cx="1240726" cy="127468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www.youtube.com/watch?v=HJSfZRtUMXk" TargetMode="Externa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hyperlink" Target="http://www.talkingpoint.org.uk/directory/free-resources-parents" TargetMode="External"/><Relationship Id="rId4" Type="http://schemas.openxmlformats.org/officeDocument/2006/relationships/hyperlink" Target="https://www.thecommunicationtrust.org.uk/resources/resources/resources-for-parents/" TargetMode="External"/><Relationship Id="rId5" Type="http://schemas.openxmlformats.org/officeDocument/2006/relationships/hyperlink" Target="https://literacytrust.org.uk/resources/tips-talking-your-baby-and-young-child/" TargetMode="External"/><Relationship Id="rId6" Type="http://schemas.openxmlformats.org/officeDocument/2006/relationships/hyperlink" Target="https://www.actionforchildren.org.uk/news-and-blogs/parenting-tips/2017/february/using-technology-to-help-childrens-communication-skill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6"/>
          <p:cNvSpPr txBox="1"/>
          <p:nvPr>
            <p:ph type="ctrTitle"/>
          </p:nvPr>
        </p:nvSpPr>
        <p:spPr>
          <a:xfrm>
            <a:off x="685800" y="1597819"/>
            <a:ext cx="7772400" cy="11025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rPr lang="en" u="sng"/>
              <a:t>Communication and Language in the Early Years	</a:t>
            </a:r>
            <a:endParaRPr u="sng"/>
          </a:p>
        </p:txBody>
      </p:sp>
      <p:sp>
        <p:nvSpPr>
          <p:cNvPr id="136" name="Google Shape;136;p26"/>
          <p:cNvSpPr txBox="1"/>
          <p:nvPr>
            <p:ph idx="1" type="subTitle"/>
          </p:nvPr>
        </p:nvSpPr>
        <p:spPr>
          <a:xfrm>
            <a:off x="1371600" y="2914650"/>
            <a:ext cx="6400800" cy="1314600"/>
          </a:xfrm>
          <a:prstGeom prst="rect">
            <a:avLst/>
          </a:prstGeom>
        </p:spPr>
        <p:txBody>
          <a:bodyPr anchorCtr="0" anchor="t" bIns="45700" lIns="91425" spcFirstLastPara="1" rIns="91425" wrap="square" tIns="45700">
            <a:normAutofit/>
          </a:bodyPr>
          <a:lstStyle/>
          <a:p>
            <a:pPr indent="0" lvl="0" marL="0" rtl="0" algn="ctr">
              <a:spcBef>
                <a:spcPts val="640"/>
              </a:spcBef>
              <a:spcAft>
                <a:spcPts val="0"/>
              </a:spcAft>
              <a:buNone/>
            </a:pPr>
            <a:r>
              <a:rPr lang="en" sz="2600"/>
              <a:t>Parent Workshop</a:t>
            </a:r>
            <a:endParaRPr sz="2600"/>
          </a:p>
          <a:p>
            <a:pPr indent="0" lvl="0" marL="0" rtl="0" algn="ctr">
              <a:spcBef>
                <a:spcPts val="640"/>
              </a:spcBef>
              <a:spcAft>
                <a:spcPts val="0"/>
              </a:spcAft>
              <a:buNone/>
            </a:pPr>
            <a:r>
              <a:rPr lang="en" sz="2600"/>
              <a:t>24th February 2023</a:t>
            </a:r>
            <a:endParaRPr sz="2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5"/>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u="sng"/>
              <a:t>Play</a:t>
            </a:r>
            <a:endParaRPr u="sng"/>
          </a:p>
        </p:txBody>
      </p:sp>
      <p:sp>
        <p:nvSpPr>
          <p:cNvPr id="201" name="Google Shape;201;p35"/>
          <p:cNvSpPr txBox="1"/>
          <p:nvPr>
            <p:ph idx="1" type="body"/>
          </p:nvPr>
        </p:nvSpPr>
        <p:spPr>
          <a:xfrm>
            <a:off x="457200" y="2027575"/>
            <a:ext cx="8229600" cy="2567100"/>
          </a:xfrm>
          <a:prstGeom prst="rect">
            <a:avLst/>
          </a:prstGeom>
        </p:spPr>
        <p:txBody>
          <a:bodyPr anchorCtr="0" anchor="t" bIns="45700" lIns="91425" spcFirstLastPara="1" rIns="91425" wrap="square" tIns="45700">
            <a:normAutofit fontScale="55000"/>
          </a:bodyPr>
          <a:lstStyle/>
          <a:p>
            <a:pPr indent="0" lvl="0" marL="0" rtl="0" algn="l">
              <a:spcBef>
                <a:spcPts val="360"/>
              </a:spcBef>
              <a:spcAft>
                <a:spcPts val="0"/>
              </a:spcAft>
              <a:buNone/>
            </a:pPr>
            <a:r>
              <a:rPr lang="en"/>
              <a:t>Play is a really important part of children’s learning and development. Children learn all kinds of skills through play; they learn how things work, how to interact and share with other children, how to play with different toys and to enter a world of imagination.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
              <a:t>Playing enables children to test things out in a safe way, to learn about emotions and to talk with others. Children often love adults to play with them. It’s great if you can follow their lead and join in the fun. </a:t>
            </a:r>
            <a:endParaRPr/>
          </a:p>
        </p:txBody>
      </p:sp>
      <p:pic>
        <p:nvPicPr>
          <p:cNvPr id="202" name="Google Shape;202;p35"/>
          <p:cNvPicPr preferRelativeResize="0"/>
          <p:nvPr/>
        </p:nvPicPr>
        <p:blipFill rotWithShape="1">
          <a:blip r:embed="rId3">
            <a:alphaModFix/>
          </a:blip>
          <a:srcRect b="25573" l="0" r="0" t="49447"/>
          <a:stretch/>
        </p:blipFill>
        <p:spPr>
          <a:xfrm>
            <a:off x="394575" y="156900"/>
            <a:ext cx="1569325" cy="143648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6"/>
          <p:cNvPicPr preferRelativeResize="0"/>
          <p:nvPr/>
        </p:nvPicPr>
        <p:blipFill>
          <a:blip r:embed="rId3">
            <a:alphaModFix/>
          </a:blip>
          <a:stretch>
            <a:fillRect/>
          </a:stretch>
        </p:blipFill>
        <p:spPr>
          <a:xfrm>
            <a:off x="3569211" y="1598975"/>
            <a:ext cx="2005582" cy="3394499"/>
          </a:xfrm>
          <a:prstGeom prst="rect">
            <a:avLst/>
          </a:prstGeom>
          <a:noFill/>
          <a:ln>
            <a:noFill/>
          </a:ln>
        </p:spPr>
      </p:pic>
      <p:sp>
        <p:nvSpPr>
          <p:cNvPr id="208" name="Google Shape;208;p36"/>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u="sng"/>
              <a:t>The importance of play</a:t>
            </a:r>
            <a:endParaRPr u="sng"/>
          </a:p>
        </p:txBody>
      </p:sp>
      <p:pic>
        <p:nvPicPr>
          <p:cNvPr id="209" name="Google Shape;209;p36"/>
          <p:cNvPicPr preferRelativeResize="0"/>
          <p:nvPr/>
        </p:nvPicPr>
        <p:blipFill>
          <a:blip r:embed="rId4">
            <a:alphaModFix/>
          </a:blip>
          <a:stretch>
            <a:fillRect/>
          </a:stretch>
        </p:blipFill>
        <p:spPr>
          <a:xfrm>
            <a:off x="537325" y="1271900"/>
            <a:ext cx="2599700" cy="2599700"/>
          </a:xfrm>
          <a:prstGeom prst="rect">
            <a:avLst/>
          </a:prstGeom>
          <a:noFill/>
          <a:ln>
            <a:noFill/>
          </a:ln>
        </p:spPr>
      </p:pic>
      <p:pic>
        <p:nvPicPr>
          <p:cNvPr id="210" name="Google Shape;210;p36"/>
          <p:cNvPicPr preferRelativeResize="0"/>
          <p:nvPr/>
        </p:nvPicPr>
        <p:blipFill rotWithShape="1">
          <a:blip r:embed="rId5">
            <a:alphaModFix/>
          </a:blip>
          <a:srcRect b="30752" l="0" r="0" t="0"/>
          <a:stretch/>
        </p:blipFill>
        <p:spPr>
          <a:xfrm>
            <a:off x="5796338" y="1231650"/>
            <a:ext cx="3253975" cy="2253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7"/>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u="sng"/>
              <a:t>Developing play</a:t>
            </a:r>
            <a:endParaRPr u="sng"/>
          </a:p>
        </p:txBody>
      </p:sp>
      <p:sp>
        <p:nvSpPr>
          <p:cNvPr id="216" name="Google Shape;216;p37"/>
          <p:cNvSpPr txBox="1"/>
          <p:nvPr>
            <p:ph idx="1" type="body"/>
          </p:nvPr>
        </p:nvSpPr>
        <p:spPr>
          <a:xfrm>
            <a:off x="457200" y="1701450"/>
            <a:ext cx="8229600" cy="2893200"/>
          </a:xfrm>
          <a:prstGeom prst="rect">
            <a:avLst/>
          </a:prstGeom>
        </p:spPr>
        <p:txBody>
          <a:bodyPr anchorCtr="0" anchor="t" bIns="45700" lIns="91425" spcFirstLastPara="1" rIns="91425" wrap="square" tIns="45700">
            <a:normAutofit lnSpcReduction="10000"/>
          </a:bodyPr>
          <a:lstStyle/>
          <a:p>
            <a:pPr indent="-342900" lvl="0" marL="457200" rtl="0" algn="l">
              <a:spcBef>
                <a:spcPts val="360"/>
              </a:spcBef>
              <a:spcAft>
                <a:spcPts val="0"/>
              </a:spcAft>
              <a:buSzPts val="1800"/>
              <a:buChar char="•"/>
            </a:pPr>
            <a:r>
              <a:rPr lang="en"/>
              <a:t>Picture time</a:t>
            </a:r>
            <a:endParaRPr/>
          </a:p>
          <a:p>
            <a:pPr indent="-342900" lvl="0" marL="457200" rtl="0" algn="l">
              <a:spcBef>
                <a:spcPts val="0"/>
              </a:spcBef>
              <a:spcAft>
                <a:spcPts val="0"/>
              </a:spcAft>
              <a:buSzPts val="1800"/>
              <a:buChar char="•"/>
            </a:pPr>
            <a:r>
              <a:rPr lang="en"/>
              <a:t>Board games</a:t>
            </a:r>
            <a:endParaRPr/>
          </a:p>
          <a:p>
            <a:pPr indent="-342900" lvl="0" marL="457200" rtl="0" algn="l">
              <a:spcBef>
                <a:spcPts val="0"/>
              </a:spcBef>
              <a:spcAft>
                <a:spcPts val="0"/>
              </a:spcAft>
              <a:buSzPts val="1800"/>
              <a:buChar char="•"/>
            </a:pPr>
            <a:r>
              <a:rPr lang="en"/>
              <a:t>Spot the difference</a:t>
            </a:r>
            <a:endParaRPr/>
          </a:p>
          <a:p>
            <a:pPr indent="-342900" lvl="0" marL="457200" rtl="0" algn="l">
              <a:spcBef>
                <a:spcPts val="0"/>
              </a:spcBef>
              <a:spcAft>
                <a:spcPts val="0"/>
              </a:spcAft>
              <a:buSzPts val="1800"/>
              <a:buChar char="•"/>
            </a:pPr>
            <a:r>
              <a:rPr lang="en"/>
              <a:t>Construction and small world</a:t>
            </a:r>
            <a:endParaRPr/>
          </a:p>
          <a:p>
            <a:pPr indent="-342900" lvl="0" marL="457200" rtl="0" algn="l">
              <a:spcBef>
                <a:spcPts val="0"/>
              </a:spcBef>
              <a:spcAft>
                <a:spcPts val="0"/>
              </a:spcAft>
              <a:buSzPts val="1800"/>
              <a:buChar char="•"/>
            </a:pPr>
            <a:r>
              <a:rPr lang="en"/>
              <a:t>Gross motor play</a:t>
            </a:r>
            <a:endParaRPr/>
          </a:p>
          <a:p>
            <a:pPr indent="0" lvl="0" marL="0" rtl="0" algn="l">
              <a:spcBef>
                <a:spcPts val="360"/>
              </a:spcBef>
              <a:spcAft>
                <a:spcPts val="0"/>
              </a:spcAft>
              <a:buNone/>
            </a:pPr>
            <a:r>
              <a:t/>
            </a:r>
            <a:endParaRPr/>
          </a:p>
        </p:txBody>
      </p:sp>
      <p:pic>
        <p:nvPicPr>
          <p:cNvPr id="217" name="Google Shape;217;p37"/>
          <p:cNvPicPr preferRelativeResize="0"/>
          <p:nvPr/>
        </p:nvPicPr>
        <p:blipFill rotWithShape="1">
          <a:blip r:embed="rId3">
            <a:alphaModFix/>
          </a:blip>
          <a:srcRect b="25573" l="0" r="0" t="49447"/>
          <a:stretch/>
        </p:blipFill>
        <p:spPr>
          <a:xfrm>
            <a:off x="394575" y="156900"/>
            <a:ext cx="1569325" cy="14364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8"/>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The ShREC approach</a:t>
            </a:r>
            <a:endParaRPr/>
          </a:p>
        </p:txBody>
      </p:sp>
      <p:pic>
        <p:nvPicPr>
          <p:cNvPr descr="High quality interactions often look effortless, but they are not easy to do well. So, to support early years professionals, we have distilled the evidence into the ShREC approach. &#10;&#10;This provides us with a simple and memorable set of specific, evidence-informed strategies which we can embed into everyday practice. We can use these strategies with every child, every day.&#10;&#10;Read more about the ShREC approach here: https://educationendowmentfoundation.org.uk/news/eef-blog-the-shrec-approach-4-evidence-informed-strategies-to-promote-high-quality-interactions-with-young-children" id="223" name="Google Shape;223;p38" title="High quality interactions in the Early Years - The ShREC approach">
            <a:hlinkClick r:id="rId3"/>
          </p:cNvPr>
          <p:cNvPicPr preferRelativeResize="0"/>
          <p:nvPr/>
        </p:nvPicPr>
        <p:blipFill>
          <a:blip r:embed="rId4">
            <a:alphaModFix/>
          </a:blip>
          <a:stretch>
            <a:fillRect/>
          </a:stretch>
        </p:blipFill>
        <p:spPr>
          <a:xfrm>
            <a:off x="2406300" y="1218175"/>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9"/>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Developing vocabulary </a:t>
            </a:r>
            <a:endParaRPr/>
          </a:p>
        </p:txBody>
      </p:sp>
      <p:sp>
        <p:nvSpPr>
          <p:cNvPr id="229" name="Google Shape;229;p39"/>
          <p:cNvSpPr txBox="1"/>
          <p:nvPr>
            <p:ph idx="1" type="body"/>
          </p:nvPr>
        </p:nvSpPr>
        <p:spPr>
          <a:xfrm>
            <a:off x="457200" y="1200150"/>
            <a:ext cx="8229600" cy="33945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
              <a:t>Word rounds</a:t>
            </a:r>
            <a:endParaRPr/>
          </a:p>
          <a:p>
            <a:pPr indent="-342900" lvl="0" marL="457200" rtl="0" algn="l">
              <a:spcBef>
                <a:spcPts val="0"/>
              </a:spcBef>
              <a:spcAft>
                <a:spcPts val="0"/>
              </a:spcAft>
              <a:buSzPts val="1800"/>
              <a:buChar char="•"/>
            </a:pPr>
            <a:r>
              <a:rPr lang="en"/>
              <a:t>What can it do?</a:t>
            </a:r>
            <a:endParaRPr/>
          </a:p>
          <a:p>
            <a:pPr indent="-342900" lvl="0" marL="457200" rtl="0" algn="l">
              <a:spcBef>
                <a:spcPts val="0"/>
              </a:spcBef>
              <a:spcAft>
                <a:spcPts val="0"/>
              </a:spcAft>
              <a:buSzPts val="1800"/>
              <a:buChar char="•"/>
            </a:pPr>
            <a:r>
              <a:rPr lang="en"/>
              <a:t>Pobble 365</a:t>
            </a:r>
            <a:endParaRPr/>
          </a:p>
          <a:p>
            <a:pPr indent="-342900" lvl="0" marL="457200" rtl="0" algn="l">
              <a:spcBef>
                <a:spcPts val="0"/>
              </a:spcBef>
              <a:spcAft>
                <a:spcPts val="0"/>
              </a:spcAft>
              <a:buSzPts val="1800"/>
              <a:buChar char="•"/>
            </a:pPr>
            <a:r>
              <a:rPr lang="en"/>
              <a:t>A is for…</a:t>
            </a:r>
            <a:endParaRPr/>
          </a:p>
          <a:p>
            <a:pPr indent="-342900" lvl="0" marL="457200" rtl="0" algn="l">
              <a:spcBef>
                <a:spcPts val="0"/>
              </a:spcBef>
              <a:spcAft>
                <a:spcPts val="0"/>
              </a:spcAft>
              <a:buSzPts val="1800"/>
              <a:buChar char="•"/>
            </a:pPr>
            <a:r>
              <a:rPr lang="en"/>
              <a:t>Don’t say it/taboo</a:t>
            </a:r>
            <a:endParaRPr/>
          </a:p>
          <a:p>
            <a:pPr indent="-342900" lvl="0" marL="457200" rtl="0" algn="l">
              <a:spcBef>
                <a:spcPts val="0"/>
              </a:spcBef>
              <a:spcAft>
                <a:spcPts val="0"/>
              </a:spcAft>
              <a:buSzPts val="1800"/>
              <a:buChar char="•"/>
            </a:pPr>
            <a:r>
              <a:rPr lang="en"/>
              <a:t>Word association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0"/>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Support</a:t>
            </a:r>
            <a:endParaRPr/>
          </a:p>
        </p:txBody>
      </p:sp>
      <p:sp>
        <p:nvSpPr>
          <p:cNvPr id="235" name="Google Shape;235;p40"/>
          <p:cNvSpPr txBox="1"/>
          <p:nvPr>
            <p:ph idx="1" type="body"/>
          </p:nvPr>
        </p:nvSpPr>
        <p:spPr>
          <a:xfrm>
            <a:off x="457200" y="1200150"/>
            <a:ext cx="8229600" cy="3394500"/>
          </a:xfrm>
          <a:prstGeom prst="rect">
            <a:avLst/>
          </a:prstGeom>
        </p:spPr>
        <p:txBody>
          <a:bodyPr anchorCtr="0" anchor="t" bIns="45700" lIns="91425" spcFirstLastPara="1" rIns="91425" wrap="square" tIns="45700">
            <a:normAutofit fontScale="62500" lnSpcReduction="20000"/>
          </a:bodyPr>
          <a:lstStyle/>
          <a:p>
            <a:pPr indent="0" lvl="0" marL="0" rtl="0" algn="l">
              <a:spcBef>
                <a:spcPts val="360"/>
              </a:spcBef>
              <a:spcAft>
                <a:spcPts val="0"/>
              </a:spcAft>
              <a:buNone/>
            </a:pPr>
            <a:r>
              <a:rPr lang="en"/>
              <a:t>Talking point - </a:t>
            </a:r>
            <a:r>
              <a:rPr lang="en" u="sng">
                <a:solidFill>
                  <a:schemeClr val="hlink"/>
                </a:solidFill>
                <a:hlinkClick r:id="rId3"/>
              </a:rPr>
              <a:t>http://www.talkingpoint.org.uk/directory/free-resources-parents</a:t>
            </a:r>
            <a:endParaRPr/>
          </a:p>
          <a:p>
            <a:pPr indent="0" lvl="0" marL="0" rtl="0" algn="l">
              <a:spcBef>
                <a:spcPts val="360"/>
              </a:spcBef>
              <a:spcAft>
                <a:spcPts val="0"/>
              </a:spcAft>
              <a:buNone/>
            </a:pPr>
            <a:r>
              <a:rPr lang="en"/>
              <a:t>The Communication Trust - </a:t>
            </a:r>
            <a:r>
              <a:rPr lang="en" u="sng">
                <a:solidFill>
                  <a:schemeClr val="hlink"/>
                </a:solidFill>
                <a:hlinkClick r:id="rId4"/>
              </a:rPr>
              <a:t>https://www.thecommunicationtrust.org.uk/resources/resources/resources-for-parents/</a:t>
            </a:r>
            <a:endParaRPr/>
          </a:p>
          <a:p>
            <a:pPr indent="0" lvl="0" marL="0" rtl="0" algn="l">
              <a:spcBef>
                <a:spcPts val="360"/>
              </a:spcBef>
              <a:spcAft>
                <a:spcPts val="0"/>
              </a:spcAft>
              <a:buNone/>
            </a:pPr>
            <a:r>
              <a:rPr lang="en"/>
              <a:t>The National Literacy Trust - </a:t>
            </a:r>
            <a:r>
              <a:rPr lang="en" u="sng">
                <a:solidFill>
                  <a:schemeClr val="hlink"/>
                </a:solidFill>
                <a:hlinkClick r:id="rId5"/>
              </a:rPr>
              <a:t>https://literacytrust.org.uk/resources/tips-talking-your-baby-and-young-child/</a:t>
            </a:r>
            <a:endParaRPr/>
          </a:p>
          <a:p>
            <a:pPr indent="0" lvl="0" marL="0" rtl="0" algn="l">
              <a:spcBef>
                <a:spcPts val="360"/>
              </a:spcBef>
              <a:spcAft>
                <a:spcPts val="0"/>
              </a:spcAft>
              <a:buNone/>
            </a:pPr>
            <a:r>
              <a:rPr lang="en"/>
              <a:t>Action for children - </a:t>
            </a:r>
            <a:r>
              <a:rPr lang="en" u="sng">
                <a:solidFill>
                  <a:schemeClr val="hlink"/>
                </a:solidFill>
                <a:hlinkClick r:id="rId6"/>
              </a:rPr>
              <a:t>https://www.actionforchildren.org.uk/news-and-blogs/parenting-tips/2017/february/using-technology-to-help-childrens-communication-skills/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1"/>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Key Messages</a:t>
            </a:r>
            <a:endParaRPr/>
          </a:p>
        </p:txBody>
      </p:sp>
      <p:sp>
        <p:nvSpPr>
          <p:cNvPr id="241" name="Google Shape;241;p41"/>
          <p:cNvSpPr txBox="1"/>
          <p:nvPr>
            <p:ph idx="1" type="body"/>
          </p:nvPr>
        </p:nvSpPr>
        <p:spPr>
          <a:xfrm>
            <a:off x="457200" y="1200150"/>
            <a:ext cx="8229600" cy="33945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
              <a:t>Tapestry</a:t>
            </a:r>
            <a:endParaRPr/>
          </a:p>
          <a:p>
            <a:pPr indent="-342900" lvl="0" marL="457200" rtl="0" algn="l">
              <a:spcBef>
                <a:spcPts val="0"/>
              </a:spcBef>
              <a:spcAft>
                <a:spcPts val="0"/>
              </a:spcAft>
              <a:buSzPts val="1800"/>
              <a:buChar char="•"/>
            </a:pPr>
            <a:r>
              <a:rPr lang="en"/>
              <a:t>Wow Books</a:t>
            </a:r>
            <a:endParaRPr/>
          </a:p>
          <a:p>
            <a:pPr indent="-342900" lvl="0" marL="457200" rtl="0" algn="l">
              <a:spcBef>
                <a:spcPts val="0"/>
              </a:spcBef>
              <a:spcAft>
                <a:spcPts val="0"/>
              </a:spcAft>
              <a:buSzPts val="1800"/>
              <a:buChar char="•"/>
            </a:pPr>
            <a:r>
              <a:rPr lang="en"/>
              <a:t>Uniform </a:t>
            </a:r>
            <a:endParaRPr/>
          </a:p>
          <a:p>
            <a:pPr indent="-342900" lvl="0" marL="457200" rtl="0" algn="l">
              <a:spcBef>
                <a:spcPts val="0"/>
              </a:spcBef>
              <a:spcAft>
                <a:spcPts val="0"/>
              </a:spcAft>
              <a:buSzPts val="1800"/>
              <a:buChar char="•"/>
            </a:pPr>
            <a:r>
              <a:rPr lang="en"/>
              <a:t>‘Our day’ whiteboard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2"/>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247" name="Google Shape;247;p42"/>
          <p:cNvSpPr txBox="1"/>
          <p:nvPr>
            <p:ph idx="1" type="body"/>
          </p:nvPr>
        </p:nvSpPr>
        <p:spPr>
          <a:xfrm>
            <a:off x="457200" y="1200150"/>
            <a:ext cx="8229600" cy="33945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t/>
            </a:r>
            <a:endParaRPr/>
          </a:p>
        </p:txBody>
      </p:sp>
      <p:pic>
        <p:nvPicPr>
          <p:cNvPr id="248" name="Google Shape;248;p42"/>
          <p:cNvPicPr preferRelativeResize="0"/>
          <p:nvPr/>
        </p:nvPicPr>
        <p:blipFill rotWithShape="1">
          <a:blip r:embed="rId3">
            <a:alphaModFix/>
          </a:blip>
          <a:srcRect b="26702" l="0" r="0" t="0"/>
          <a:stretch/>
        </p:blipFill>
        <p:spPr>
          <a:xfrm>
            <a:off x="2355900" y="63825"/>
            <a:ext cx="4564199" cy="50158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3"/>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Any questions?</a:t>
            </a:r>
            <a:endParaRPr/>
          </a:p>
        </p:txBody>
      </p:sp>
      <p:pic>
        <p:nvPicPr>
          <p:cNvPr id="254" name="Google Shape;254;p43"/>
          <p:cNvPicPr preferRelativeResize="0"/>
          <p:nvPr/>
        </p:nvPicPr>
        <p:blipFill>
          <a:blip r:embed="rId3">
            <a:alphaModFix/>
          </a:blip>
          <a:stretch>
            <a:fillRect/>
          </a:stretch>
        </p:blipFill>
        <p:spPr>
          <a:xfrm>
            <a:off x="2684338" y="1020113"/>
            <a:ext cx="3775313" cy="37753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7"/>
          <p:cNvSpPr txBox="1"/>
          <p:nvPr>
            <p:ph type="title"/>
          </p:nvPr>
        </p:nvSpPr>
        <p:spPr>
          <a:xfrm>
            <a:off x="457200" y="205988"/>
            <a:ext cx="8361600" cy="8574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br>
              <a:rPr lang="en"/>
            </a:br>
            <a:br>
              <a:rPr lang="en">
                <a:latin typeface="Arial"/>
                <a:ea typeface="Arial"/>
                <a:cs typeface="Arial"/>
                <a:sym typeface="Arial"/>
              </a:rPr>
            </a:br>
            <a:br>
              <a:rPr lang="en">
                <a:latin typeface="Arial"/>
                <a:ea typeface="Arial"/>
                <a:cs typeface="Arial"/>
                <a:sym typeface="Arial"/>
              </a:rPr>
            </a:br>
            <a:br>
              <a:rPr lang="en">
                <a:latin typeface="Arial"/>
                <a:ea typeface="Arial"/>
                <a:cs typeface="Arial"/>
                <a:sym typeface="Arial"/>
              </a:rPr>
            </a:br>
            <a:br>
              <a:rPr lang="en">
                <a:latin typeface="Arial"/>
                <a:ea typeface="Arial"/>
                <a:cs typeface="Arial"/>
                <a:sym typeface="Arial"/>
              </a:rPr>
            </a:br>
            <a:br>
              <a:rPr lang="en">
                <a:latin typeface="Arial"/>
                <a:ea typeface="Arial"/>
                <a:cs typeface="Arial"/>
                <a:sym typeface="Arial"/>
              </a:rPr>
            </a:br>
            <a:endParaRPr>
              <a:latin typeface="Arial"/>
              <a:ea typeface="Arial"/>
              <a:cs typeface="Arial"/>
              <a:sym typeface="Arial"/>
            </a:endParaRPr>
          </a:p>
        </p:txBody>
      </p:sp>
      <p:sp>
        <p:nvSpPr>
          <p:cNvPr id="143" name="Google Shape;143;p27"/>
          <p:cNvSpPr txBox="1"/>
          <p:nvPr/>
        </p:nvSpPr>
        <p:spPr>
          <a:xfrm>
            <a:off x="269525" y="270225"/>
            <a:ext cx="10366500" cy="5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 sz="3000" u="sng">
                <a:solidFill>
                  <a:schemeClr val="lt1"/>
                </a:solidFill>
                <a:latin typeface="Lustria"/>
                <a:ea typeface="Lustria"/>
                <a:cs typeface="Lustria"/>
                <a:sym typeface="Lustria"/>
              </a:rPr>
              <a:t>Communication and Language ELG</a:t>
            </a:r>
            <a:endParaRPr i="0" sz="3000" u="sng" cap="none" strike="noStrike">
              <a:solidFill>
                <a:schemeClr val="lt1"/>
              </a:solidFill>
              <a:latin typeface="Lustria"/>
              <a:ea typeface="Lustria"/>
              <a:cs typeface="Lustria"/>
              <a:sym typeface="Lustria"/>
            </a:endParaRPr>
          </a:p>
        </p:txBody>
      </p:sp>
      <p:sp>
        <p:nvSpPr>
          <p:cNvPr id="144" name="Google Shape;144;p27"/>
          <p:cNvSpPr txBox="1"/>
          <p:nvPr>
            <p:ph idx="1" type="body"/>
          </p:nvPr>
        </p:nvSpPr>
        <p:spPr>
          <a:xfrm>
            <a:off x="320725" y="1110581"/>
            <a:ext cx="8229600" cy="4086600"/>
          </a:xfrm>
          <a:prstGeom prst="rect">
            <a:avLst/>
          </a:prstGeom>
          <a:noFill/>
          <a:ln>
            <a:noFill/>
          </a:ln>
        </p:spPr>
        <p:txBody>
          <a:bodyPr anchorCtr="0" anchor="t" bIns="45700" lIns="91425" spcFirstLastPara="1" rIns="91425" wrap="square" tIns="45700">
            <a:normAutofit/>
          </a:bodyPr>
          <a:lstStyle/>
          <a:p>
            <a:pPr indent="-387350" lvl="0" marL="457200" rtl="0" algn="l">
              <a:spcBef>
                <a:spcPts val="640"/>
              </a:spcBef>
              <a:spcAft>
                <a:spcPts val="0"/>
              </a:spcAft>
              <a:buSzPts val="2500"/>
              <a:buChar char="•"/>
            </a:pPr>
            <a:r>
              <a:rPr lang="en" sz="2500"/>
              <a:t>Getting your own message across</a:t>
            </a:r>
            <a:endParaRPr sz="2500"/>
          </a:p>
          <a:p>
            <a:pPr indent="-387350" lvl="0" marL="457200" rtl="0" algn="l">
              <a:spcBef>
                <a:spcPts val="0"/>
              </a:spcBef>
              <a:spcAft>
                <a:spcPts val="0"/>
              </a:spcAft>
              <a:buSzPts val="2500"/>
              <a:buChar char="•"/>
            </a:pPr>
            <a:r>
              <a:rPr lang="en" sz="2500"/>
              <a:t>Expressing your feelings appropriately</a:t>
            </a:r>
            <a:endParaRPr sz="2500"/>
          </a:p>
          <a:p>
            <a:pPr indent="-387350" lvl="0" marL="457200" rtl="0" algn="l">
              <a:spcBef>
                <a:spcPts val="0"/>
              </a:spcBef>
              <a:spcAft>
                <a:spcPts val="0"/>
              </a:spcAft>
              <a:buSzPts val="2500"/>
              <a:buChar char="•"/>
            </a:pPr>
            <a:r>
              <a:rPr lang="en" sz="2500"/>
              <a:t>Being able to listen</a:t>
            </a:r>
            <a:endParaRPr sz="2500"/>
          </a:p>
          <a:p>
            <a:pPr indent="-387350" lvl="0" marL="457200" rtl="0" algn="l">
              <a:spcBef>
                <a:spcPts val="0"/>
              </a:spcBef>
              <a:spcAft>
                <a:spcPts val="0"/>
              </a:spcAft>
              <a:buSzPts val="2500"/>
              <a:buChar char="•"/>
            </a:pPr>
            <a:r>
              <a:rPr lang="en" sz="2500"/>
              <a:t>Paying attention</a:t>
            </a:r>
            <a:endParaRPr sz="2500"/>
          </a:p>
          <a:p>
            <a:pPr indent="-387350" lvl="0" marL="457200" rtl="0" algn="l">
              <a:spcBef>
                <a:spcPts val="0"/>
              </a:spcBef>
              <a:spcAft>
                <a:spcPts val="0"/>
              </a:spcAft>
              <a:buSzPts val="2500"/>
              <a:buChar char="•"/>
            </a:pPr>
            <a:r>
              <a:rPr lang="en" sz="2500"/>
              <a:t>Interacting and playing with others</a:t>
            </a:r>
            <a:endParaRPr sz="2500"/>
          </a:p>
          <a:p>
            <a:pPr indent="-387350" lvl="0" marL="457200" rtl="0" algn="l">
              <a:spcBef>
                <a:spcPts val="0"/>
              </a:spcBef>
              <a:spcAft>
                <a:spcPts val="0"/>
              </a:spcAft>
              <a:buSzPts val="2500"/>
              <a:buChar char="•"/>
            </a:pPr>
            <a:r>
              <a:rPr lang="en" sz="2500"/>
              <a:t>Understanding what is being said</a:t>
            </a:r>
            <a:endParaRPr sz="2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8"/>
          <p:cNvSpPr txBox="1"/>
          <p:nvPr>
            <p:ph type="title"/>
          </p:nvPr>
        </p:nvSpPr>
        <p:spPr>
          <a:xfrm>
            <a:off x="457200" y="205988"/>
            <a:ext cx="8361600" cy="8574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SzPct val="27808"/>
              <a:buNone/>
            </a:pPr>
            <a:r>
              <a:rPr lang="en" sz="3559" u="sng"/>
              <a:t>Four Areas of Effective Communication</a:t>
            </a:r>
            <a:endParaRPr sz="3559" u="sng"/>
          </a:p>
        </p:txBody>
      </p:sp>
      <p:pic>
        <p:nvPicPr>
          <p:cNvPr id="150" name="Google Shape;150;p28"/>
          <p:cNvPicPr preferRelativeResize="0"/>
          <p:nvPr/>
        </p:nvPicPr>
        <p:blipFill rotWithShape="1">
          <a:blip r:embed="rId3">
            <a:alphaModFix/>
          </a:blip>
          <a:srcRect b="25573" l="0" r="0" t="49447"/>
          <a:stretch/>
        </p:blipFill>
        <p:spPr>
          <a:xfrm>
            <a:off x="1978625" y="3108475"/>
            <a:ext cx="1569325" cy="1436482"/>
          </a:xfrm>
          <a:prstGeom prst="rect">
            <a:avLst/>
          </a:prstGeom>
          <a:noFill/>
          <a:ln>
            <a:noFill/>
          </a:ln>
        </p:spPr>
      </p:pic>
      <p:pic>
        <p:nvPicPr>
          <p:cNvPr id="151" name="Google Shape;151;p28"/>
          <p:cNvPicPr preferRelativeResize="0"/>
          <p:nvPr/>
        </p:nvPicPr>
        <p:blipFill rotWithShape="1">
          <a:blip r:embed="rId3">
            <a:alphaModFix/>
          </a:blip>
          <a:srcRect b="0" l="0" r="0" t="74427"/>
          <a:stretch/>
        </p:blipFill>
        <p:spPr>
          <a:xfrm>
            <a:off x="6352075" y="2040225"/>
            <a:ext cx="1532894" cy="1436475"/>
          </a:xfrm>
          <a:prstGeom prst="rect">
            <a:avLst/>
          </a:prstGeom>
          <a:noFill/>
          <a:ln>
            <a:noFill/>
          </a:ln>
        </p:spPr>
      </p:pic>
      <p:pic>
        <p:nvPicPr>
          <p:cNvPr id="152" name="Google Shape;152;p28"/>
          <p:cNvPicPr preferRelativeResize="0"/>
          <p:nvPr/>
        </p:nvPicPr>
        <p:blipFill rotWithShape="1">
          <a:blip r:embed="rId3">
            <a:alphaModFix/>
          </a:blip>
          <a:srcRect b="50041" l="0" r="0" t="24980"/>
          <a:stretch/>
        </p:blipFill>
        <p:spPr>
          <a:xfrm>
            <a:off x="3853338" y="1485600"/>
            <a:ext cx="1569325" cy="1436489"/>
          </a:xfrm>
          <a:prstGeom prst="rect">
            <a:avLst/>
          </a:prstGeom>
          <a:noFill/>
          <a:ln>
            <a:noFill/>
          </a:ln>
        </p:spPr>
      </p:pic>
      <p:pic>
        <p:nvPicPr>
          <p:cNvPr id="153" name="Google Shape;153;p28"/>
          <p:cNvPicPr preferRelativeResize="0"/>
          <p:nvPr/>
        </p:nvPicPr>
        <p:blipFill rotWithShape="1">
          <a:blip r:embed="rId3">
            <a:alphaModFix/>
          </a:blip>
          <a:srcRect b="75021" l="0" r="0" t="0"/>
          <a:stretch/>
        </p:blipFill>
        <p:spPr>
          <a:xfrm>
            <a:off x="665450" y="1209800"/>
            <a:ext cx="1569337" cy="1436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u="sng"/>
              <a:t>Listening</a:t>
            </a:r>
            <a:endParaRPr u="sng"/>
          </a:p>
        </p:txBody>
      </p:sp>
      <p:sp>
        <p:nvSpPr>
          <p:cNvPr id="159" name="Google Shape;159;p29"/>
          <p:cNvSpPr txBox="1"/>
          <p:nvPr>
            <p:ph idx="1" type="body"/>
          </p:nvPr>
        </p:nvSpPr>
        <p:spPr>
          <a:xfrm>
            <a:off x="607550" y="2036900"/>
            <a:ext cx="7799700" cy="25950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
              <a:t>Key skill for development</a:t>
            </a:r>
            <a:endParaRPr/>
          </a:p>
          <a:p>
            <a:pPr indent="-342900" lvl="0" marL="457200" rtl="0" algn="l">
              <a:spcBef>
                <a:spcPts val="0"/>
              </a:spcBef>
              <a:spcAft>
                <a:spcPts val="0"/>
              </a:spcAft>
              <a:buSzPts val="1800"/>
              <a:buChar char="•"/>
            </a:pPr>
            <a:r>
              <a:rPr lang="en"/>
              <a:t>Noises all around us</a:t>
            </a:r>
            <a:endParaRPr/>
          </a:p>
          <a:p>
            <a:pPr indent="-342900" lvl="0" marL="457200" rtl="0" algn="l">
              <a:spcBef>
                <a:spcPts val="0"/>
              </a:spcBef>
              <a:spcAft>
                <a:spcPts val="0"/>
              </a:spcAft>
              <a:buSzPts val="1800"/>
              <a:buChar char="•"/>
            </a:pPr>
            <a:r>
              <a:rPr lang="en"/>
              <a:t>Listening not hearing </a:t>
            </a:r>
            <a:endParaRPr/>
          </a:p>
          <a:p>
            <a:pPr indent="0" lvl="0" marL="0" rtl="0" algn="l">
              <a:spcBef>
                <a:spcPts val="360"/>
              </a:spcBef>
              <a:spcAft>
                <a:spcPts val="0"/>
              </a:spcAft>
              <a:buNone/>
            </a:pPr>
            <a:r>
              <a:t/>
            </a:r>
            <a:endParaRPr/>
          </a:p>
        </p:txBody>
      </p:sp>
      <p:pic>
        <p:nvPicPr>
          <p:cNvPr id="160" name="Google Shape;160;p29"/>
          <p:cNvPicPr preferRelativeResize="0"/>
          <p:nvPr/>
        </p:nvPicPr>
        <p:blipFill rotWithShape="1">
          <a:blip r:embed="rId3">
            <a:alphaModFix/>
          </a:blip>
          <a:srcRect b="75021" l="0" r="0" t="0"/>
          <a:stretch/>
        </p:blipFill>
        <p:spPr>
          <a:xfrm>
            <a:off x="861125" y="206000"/>
            <a:ext cx="1569337" cy="1436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0"/>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u="sng"/>
              <a:t>Developing Listening</a:t>
            </a:r>
            <a:endParaRPr u="sng"/>
          </a:p>
        </p:txBody>
      </p:sp>
      <p:sp>
        <p:nvSpPr>
          <p:cNvPr id="166" name="Google Shape;166;p30"/>
          <p:cNvSpPr txBox="1"/>
          <p:nvPr>
            <p:ph idx="1" type="body"/>
          </p:nvPr>
        </p:nvSpPr>
        <p:spPr>
          <a:xfrm>
            <a:off x="457200" y="1535575"/>
            <a:ext cx="8229600" cy="3394500"/>
          </a:xfrm>
          <a:prstGeom prst="rect">
            <a:avLst/>
          </a:prstGeom>
        </p:spPr>
        <p:txBody>
          <a:bodyPr anchorCtr="0" anchor="t" bIns="45700" lIns="91425" spcFirstLastPara="1" rIns="91425" wrap="square" tIns="45700">
            <a:normAutofit/>
          </a:bodyPr>
          <a:lstStyle/>
          <a:p>
            <a:pPr indent="-323850" lvl="0" marL="457200" rtl="0" algn="l">
              <a:spcBef>
                <a:spcPts val="360"/>
              </a:spcBef>
              <a:spcAft>
                <a:spcPts val="0"/>
              </a:spcAft>
              <a:buSzPts val="1500"/>
              <a:buChar char="•"/>
            </a:pPr>
            <a:r>
              <a:rPr lang="en" sz="2900"/>
              <a:t>Listening games</a:t>
            </a:r>
            <a:endParaRPr sz="2900"/>
          </a:p>
          <a:p>
            <a:pPr indent="-323850" lvl="0" marL="457200" rtl="0" algn="l">
              <a:spcBef>
                <a:spcPts val="0"/>
              </a:spcBef>
              <a:spcAft>
                <a:spcPts val="0"/>
              </a:spcAft>
              <a:buSzPts val="1500"/>
              <a:buChar char="•"/>
            </a:pPr>
            <a:r>
              <a:rPr lang="en" sz="2900"/>
              <a:t>Instructions - building them up </a:t>
            </a:r>
            <a:endParaRPr sz="2900"/>
          </a:p>
          <a:p>
            <a:pPr indent="-323850" lvl="0" marL="457200" rtl="0" algn="l">
              <a:spcBef>
                <a:spcPts val="0"/>
              </a:spcBef>
              <a:spcAft>
                <a:spcPts val="0"/>
              </a:spcAft>
              <a:buSzPts val="1500"/>
              <a:buChar char="•"/>
            </a:pPr>
            <a:r>
              <a:rPr lang="en" sz="2900"/>
              <a:t>Rhyme and repetition - stories and poems</a:t>
            </a:r>
            <a:endParaRPr sz="2900"/>
          </a:p>
          <a:p>
            <a:pPr indent="-323850" lvl="1" marL="914400" rtl="0" algn="l">
              <a:spcBef>
                <a:spcPts val="0"/>
              </a:spcBef>
              <a:spcAft>
                <a:spcPts val="0"/>
              </a:spcAft>
              <a:buSzPts val="1500"/>
              <a:buChar char="–"/>
            </a:pPr>
            <a:r>
              <a:rPr lang="en" sz="2500"/>
              <a:t>Give clues</a:t>
            </a:r>
            <a:endParaRPr sz="2500"/>
          </a:p>
          <a:p>
            <a:pPr indent="-323850" lvl="0" marL="457200" rtl="0" algn="l">
              <a:spcBef>
                <a:spcPts val="0"/>
              </a:spcBef>
              <a:spcAft>
                <a:spcPts val="0"/>
              </a:spcAft>
              <a:buSzPts val="1500"/>
              <a:buChar char="•"/>
            </a:pPr>
            <a:r>
              <a:rPr lang="en" sz="2900"/>
              <a:t>Show me/tell me</a:t>
            </a:r>
            <a:endParaRPr sz="2900"/>
          </a:p>
        </p:txBody>
      </p:sp>
      <p:pic>
        <p:nvPicPr>
          <p:cNvPr id="167" name="Google Shape;167;p30"/>
          <p:cNvPicPr preferRelativeResize="0"/>
          <p:nvPr/>
        </p:nvPicPr>
        <p:blipFill rotWithShape="1">
          <a:blip r:embed="rId3">
            <a:alphaModFix/>
          </a:blip>
          <a:srcRect b="75021" l="0" r="0" t="0"/>
          <a:stretch/>
        </p:blipFill>
        <p:spPr>
          <a:xfrm>
            <a:off x="186975" y="45050"/>
            <a:ext cx="1569337" cy="1436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u="sng"/>
              <a:t>Interaction</a:t>
            </a:r>
            <a:endParaRPr u="sng"/>
          </a:p>
        </p:txBody>
      </p:sp>
      <p:sp>
        <p:nvSpPr>
          <p:cNvPr id="173" name="Google Shape;173;p31"/>
          <p:cNvSpPr txBox="1"/>
          <p:nvPr>
            <p:ph idx="1" type="body"/>
          </p:nvPr>
        </p:nvSpPr>
        <p:spPr>
          <a:xfrm>
            <a:off x="457200" y="1748050"/>
            <a:ext cx="8229600" cy="2846700"/>
          </a:xfrm>
          <a:prstGeom prst="rect">
            <a:avLst/>
          </a:prstGeom>
        </p:spPr>
        <p:txBody>
          <a:bodyPr anchorCtr="0" anchor="t" bIns="45700" lIns="91425" spcFirstLastPara="1" rIns="91425" wrap="square" tIns="45700">
            <a:normAutofit fontScale="92500" lnSpcReduction="20000"/>
          </a:bodyPr>
          <a:lstStyle/>
          <a:p>
            <a:pPr indent="0" lvl="0" marL="0" rtl="0" algn="ctr">
              <a:lnSpc>
                <a:spcPct val="90000"/>
              </a:lnSpc>
              <a:spcBef>
                <a:spcPts val="360"/>
              </a:spcBef>
              <a:spcAft>
                <a:spcPts val="0"/>
              </a:spcAft>
              <a:buSzPct val="40985"/>
              <a:buNone/>
            </a:pPr>
            <a:r>
              <a:rPr lang="en" sz="2080"/>
              <a:t>We communicate and interact with each other in different ways. Learning the skills of interaction is really important for having good conversations and interactions with others.</a:t>
            </a:r>
            <a:endParaRPr sz="2080"/>
          </a:p>
          <a:p>
            <a:pPr indent="0" lvl="0" marL="0" rtl="0" algn="ctr">
              <a:lnSpc>
                <a:spcPct val="90000"/>
              </a:lnSpc>
              <a:spcBef>
                <a:spcPts val="360"/>
              </a:spcBef>
              <a:spcAft>
                <a:spcPts val="0"/>
              </a:spcAft>
              <a:buSzPct val="40985"/>
              <a:buNone/>
            </a:pPr>
            <a:r>
              <a:rPr lang="en" sz="2080"/>
              <a:t>We need to learn: </a:t>
            </a:r>
            <a:endParaRPr sz="2080"/>
          </a:p>
          <a:p>
            <a:pPr indent="-350774" lvl="0" marL="457200" rtl="0" algn="ctr">
              <a:lnSpc>
                <a:spcPct val="90000"/>
              </a:lnSpc>
              <a:spcBef>
                <a:spcPts val="360"/>
              </a:spcBef>
              <a:spcAft>
                <a:spcPts val="0"/>
              </a:spcAft>
              <a:buSzPct val="100000"/>
              <a:buChar char="•"/>
            </a:pPr>
            <a:r>
              <a:rPr lang="en" sz="2080"/>
              <a:t>When to talk and when to listen.</a:t>
            </a:r>
            <a:endParaRPr sz="2080"/>
          </a:p>
          <a:p>
            <a:pPr indent="-350774" lvl="0" marL="457200" rtl="0" algn="ctr">
              <a:lnSpc>
                <a:spcPct val="90000"/>
              </a:lnSpc>
              <a:spcBef>
                <a:spcPts val="0"/>
              </a:spcBef>
              <a:spcAft>
                <a:spcPts val="0"/>
              </a:spcAft>
              <a:buSzPct val="100000"/>
              <a:buChar char="•"/>
            </a:pPr>
            <a:r>
              <a:rPr lang="en" sz="2080"/>
              <a:t>How to take turns.</a:t>
            </a:r>
            <a:endParaRPr sz="2080"/>
          </a:p>
          <a:p>
            <a:pPr indent="-350774" lvl="0" marL="457200" rtl="0" algn="ctr">
              <a:lnSpc>
                <a:spcPct val="90000"/>
              </a:lnSpc>
              <a:spcBef>
                <a:spcPts val="0"/>
              </a:spcBef>
              <a:spcAft>
                <a:spcPts val="0"/>
              </a:spcAft>
              <a:buSzPct val="100000"/>
              <a:buChar char="•"/>
            </a:pPr>
            <a:r>
              <a:rPr lang="en" sz="2080"/>
              <a:t>How to notice if someone is not listening or bored with what we’re saying.</a:t>
            </a:r>
            <a:endParaRPr sz="2080"/>
          </a:p>
          <a:p>
            <a:pPr indent="0" lvl="0" marL="0" rtl="0" algn="ctr">
              <a:lnSpc>
                <a:spcPct val="90000"/>
              </a:lnSpc>
              <a:spcBef>
                <a:spcPts val="360"/>
              </a:spcBef>
              <a:spcAft>
                <a:spcPts val="0"/>
              </a:spcAft>
              <a:buSzPct val="40985"/>
              <a:buNone/>
            </a:pPr>
            <a:r>
              <a:rPr lang="en" sz="2080"/>
              <a:t> </a:t>
            </a:r>
            <a:endParaRPr sz="2080"/>
          </a:p>
          <a:p>
            <a:pPr indent="0" lvl="0" marL="0" rtl="0" algn="ctr">
              <a:lnSpc>
                <a:spcPct val="90000"/>
              </a:lnSpc>
              <a:spcBef>
                <a:spcPts val="360"/>
              </a:spcBef>
              <a:spcAft>
                <a:spcPts val="0"/>
              </a:spcAft>
              <a:buSzPct val="40985"/>
              <a:buNone/>
            </a:pPr>
            <a:r>
              <a:rPr lang="en" sz="2080"/>
              <a:t>We need words to do this, but also skills in looking, listening and noticing people around us. Children learn from adults by watching how they interact with other adults and with children. </a:t>
            </a:r>
            <a:endParaRPr sz="2080"/>
          </a:p>
        </p:txBody>
      </p:sp>
      <p:pic>
        <p:nvPicPr>
          <p:cNvPr id="174" name="Google Shape;174;p31"/>
          <p:cNvPicPr preferRelativeResize="0"/>
          <p:nvPr/>
        </p:nvPicPr>
        <p:blipFill rotWithShape="1">
          <a:blip r:embed="rId3">
            <a:alphaModFix/>
          </a:blip>
          <a:srcRect b="50041" l="0" r="0" t="24980"/>
          <a:stretch/>
        </p:blipFill>
        <p:spPr>
          <a:xfrm>
            <a:off x="321838" y="153150"/>
            <a:ext cx="1569325" cy="14364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2"/>
          <p:cNvSpPr txBox="1"/>
          <p:nvPr>
            <p:ph type="title"/>
          </p:nvPr>
        </p:nvSpPr>
        <p:spPr>
          <a:xfrm>
            <a:off x="997625" y="215313"/>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u="sng"/>
              <a:t>Developing interaction</a:t>
            </a:r>
            <a:endParaRPr u="sng"/>
          </a:p>
        </p:txBody>
      </p:sp>
      <p:sp>
        <p:nvSpPr>
          <p:cNvPr id="180" name="Google Shape;180;p32"/>
          <p:cNvSpPr txBox="1"/>
          <p:nvPr>
            <p:ph idx="1" type="body"/>
          </p:nvPr>
        </p:nvSpPr>
        <p:spPr>
          <a:xfrm>
            <a:off x="457200" y="1645550"/>
            <a:ext cx="8229600" cy="2949000"/>
          </a:xfrm>
          <a:prstGeom prst="rect">
            <a:avLst/>
          </a:prstGeom>
        </p:spPr>
        <p:txBody>
          <a:bodyPr anchorCtr="0" anchor="t" bIns="45700" lIns="91425" spcFirstLastPara="1" rIns="91425" wrap="square" tIns="45700">
            <a:normAutofit fontScale="77500" lnSpcReduction="20000"/>
          </a:bodyPr>
          <a:lstStyle/>
          <a:p>
            <a:pPr indent="-317182" lvl="0" marL="457200" rtl="0" algn="l">
              <a:spcBef>
                <a:spcPts val="360"/>
              </a:spcBef>
              <a:spcAft>
                <a:spcPts val="0"/>
              </a:spcAft>
              <a:buSzPct val="56250"/>
              <a:buChar char="•"/>
            </a:pPr>
            <a:r>
              <a:rPr lang="en"/>
              <a:t>What is different?</a:t>
            </a:r>
            <a:endParaRPr/>
          </a:p>
          <a:p>
            <a:pPr indent="-317182" lvl="0" marL="457200" rtl="0" algn="l">
              <a:spcBef>
                <a:spcPts val="0"/>
              </a:spcBef>
              <a:spcAft>
                <a:spcPts val="0"/>
              </a:spcAft>
              <a:buSzPct val="56250"/>
              <a:buChar char="•"/>
            </a:pPr>
            <a:r>
              <a:rPr lang="en"/>
              <a:t>Favourite things</a:t>
            </a:r>
            <a:endParaRPr/>
          </a:p>
          <a:p>
            <a:pPr indent="-317182" lvl="1" marL="914400" rtl="0" algn="l">
              <a:spcBef>
                <a:spcPts val="0"/>
              </a:spcBef>
              <a:spcAft>
                <a:spcPts val="0"/>
              </a:spcAft>
              <a:buSzPct val="64285"/>
              <a:buChar char="–"/>
            </a:pPr>
            <a:r>
              <a:rPr lang="en"/>
              <a:t>Modelling</a:t>
            </a:r>
            <a:endParaRPr/>
          </a:p>
          <a:p>
            <a:pPr indent="-317182" lvl="1" marL="914400" rtl="0" algn="l">
              <a:spcBef>
                <a:spcPts val="0"/>
              </a:spcBef>
              <a:spcAft>
                <a:spcPts val="0"/>
              </a:spcAft>
              <a:buSzPct val="64285"/>
              <a:buChar char="–"/>
            </a:pPr>
            <a:r>
              <a:rPr lang="en"/>
              <a:t>Sense of sense</a:t>
            </a:r>
            <a:endParaRPr/>
          </a:p>
          <a:p>
            <a:pPr indent="-317182" lvl="1" marL="914400" rtl="0" algn="l">
              <a:spcBef>
                <a:spcPts val="0"/>
              </a:spcBef>
              <a:spcAft>
                <a:spcPts val="0"/>
              </a:spcAft>
              <a:buSzPct val="64285"/>
              <a:buChar char="–"/>
            </a:pPr>
            <a:r>
              <a:rPr lang="en"/>
              <a:t>Intonation</a:t>
            </a:r>
            <a:endParaRPr/>
          </a:p>
          <a:p>
            <a:pPr indent="-317182" lvl="0" marL="457200" rtl="0" algn="l">
              <a:spcBef>
                <a:spcPts val="0"/>
              </a:spcBef>
              <a:spcAft>
                <a:spcPts val="0"/>
              </a:spcAft>
              <a:buSzPct val="56250"/>
              <a:buChar char="•"/>
            </a:pPr>
            <a:r>
              <a:rPr lang="en"/>
              <a:t>Three good things</a:t>
            </a:r>
            <a:endParaRPr/>
          </a:p>
          <a:p>
            <a:pPr indent="-317182" lvl="0" marL="457200" rtl="0" algn="l">
              <a:spcBef>
                <a:spcPts val="0"/>
              </a:spcBef>
              <a:spcAft>
                <a:spcPts val="0"/>
              </a:spcAft>
              <a:buSzPct val="56250"/>
              <a:buChar char="•"/>
            </a:pPr>
            <a:r>
              <a:rPr lang="en"/>
              <a:t>Charades </a:t>
            </a:r>
            <a:endParaRPr/>
          </a:p>
          <a:p>
            <a:pPr indent="-317182" lvl="0" marL="457200" rtl="0" algn="l">
              <a:spcBef>
                <a:spcPts val="0"/>
              </a:spcBef>
              <a:spcAft>
                <a:spcPts val="0"/>
              </a:spcAft>
              <a:buSzPct val="56250"/>
              <a:buChar char="•"/>
            </a:pPr>
            <a:r>
              <a:rPr lang="en"/>
              <a:t>20 questions</a:t>
            </a:r>
            <a:endParaRPr/>
          </a:p>
          <a:p>
            <a:pPr indent="-317182" lvl="0" marL="457200" rtl="0" algn="l">
              <a:spcBef>
                <a:spcPts val="0"/>
              </a:spcBef>
              <a:spcAft>
                <a:spcPts val="0"/>
              </a:spcAft>
              <a:buSzPct val="56250"/>
              <a:buChar char="•"/>
            </a:pPr>
            <a:r>
              <a:rPr lang="en"/>
              <a:t>I went to the market and bought… </a:t>
            </a:r>
            <a:endParaRPr/>
          </a:p>
        </p:txBody>
      </p:sp>
      <p:pic>
        <p:nvPicPr>
          <p:cNvPr id="181" name="Google Shape;181;p32"/>
          <p:cNvPicPr preferRelativeResize="0"/>
          <p:nvPr/>
        </p:nvPicPr>
        <p:blipFill rotWithShape="1">
          <a:blip r:embed="rId3">
            <a:alphaModFix/>
          </a:blip>
          <a:srcRect b="50041" l="0" r="0" t="24980"/>
          <a:stretch/>
        </p:blipFill>
        <p:spPr>
          <a:xfrm>
            <a:off x="321838" y="153150"/>
            <a:ext cx="1569325" cy="14364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3"/>
          <p:cNvSpPr txBox="1"/>
          <p:nvPr>
            <p:ph type="title"/>
          </p:nvPr>
        </p:nvSpPr>
        <p:spPr>
          <a:xfrm>
            <a:off x="457200" y="20598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u="sng"/>
              <a:t>Understanding</a:t>
            </a:r>
            <a:endParaRPr u="sng"/>
          </a:p>
        </p:txBody>
      </p:sp>
      <p:sp>
        <p:nvSpPr>
          <p:cNvPr id="187" name="Google Shape;187;p33"/>
          <p:cNvSpPr txBox="1"/>
          <p:nvPr>
            <p:ph idx="1" type="body"/>
          </p:nvPr>
        </p:nvSpPr>
        <p:spPr>
          <a:xfrm>
            <a:off x="457200" y="1803950"/>
            <a:ext cx="8229600" cy="279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SzPts val="440"/>
              <a:buNone/>
            </a:pPr>
            <a:r>
              <a:rPr lang="en" sz="1480"/>
              <a:t>Understanding is key to talking and learning. Children need to understand what single words mean and when words are joined together into sentences, conversations and stories.</a:t>
            </a:r>
            <a:endParaRPr sz="1480"/>
          </a:p>
          <a:p>
            <a:pPr indent="0" lvl="0" marL="0" rtl="0" algn="l">
              <a:spcBef>
                <a:spcPts val="360"/>
              </a:spcBef>
              <a:spcAft>
                <a:spcPts val="0"/>
              </a:spcAft>
              <a:buSzPts val="440"/>
              <a:buNone/>
            </a:pPr>
            <a:r>
              <a:rPr lang="en" sz="1480"/>
              <a:t>Children go through phases where they ask lots of questions. They are trying to find out how things work and understand the world around them. Adults play an important role in answering the many questions children have and in checking out whether children understand and modelling how to pose questions and what we do if we don’t know the answer. </a:t>
            </a:r>
            <a:endParaRPr sz="1480"/>
          </a:p>
          <a:p>
            <a:pPr indent="0" lvl="0" marL="0" rtl="0" algn="l">
              <a:spcBef>
                <a:spcPts val="360"/>
              </a:spcBef>
              <a:spcAft>
                <a:spcPts val="0"/>
              </a:spcAft>
              <a:buSzPts val="440"/>
              <a:buNone/>
            </a:pPr>
            <a:r>
              <a:rPr lang="en" sz="1480"/>
              <a:t>Understanding helps us to: </a:t>
            </a:r>
            <a:endParaRPr sz="1480"/>
          </a:p>
          <a:p>
            <a:pPr indent="-287020" lvl="0" marL="457200" rtl="0" algn="l">
              <a:spcBef>
                <a:spcPts val="360"/>
              </a:spcBef>
              <a:spcAft>
                <a:spcPts val="0"/>
              </a:spcAft>
              <a:buSzPts val="920"/>
              <a:buChar char="•"/>
            </a:pPr>
            <a:r>
              <a:rPr lang="en" sz="1480"/>
              <a:t>Keep us safe</a:t>
            </a:r>
            <a:endParaRPr sz="1480"/>
          </a:p>
          <a:p>
            <a:pPr indent="-287020" lvl="0" marL="457200" rtl="0" algn="l">
              <a:spcBef>
                <a:spcPts val="0"/>
              </a:spcBef>
              <a:spcAft>
                <a:spcPts val="0"/>
              </a:spcAft>
              <a:buSzPts val="920"/>
              <a:buChar char="•"/>
            </a:pPr>
            <a:r>
              <a:rPr lang="en" sz="1480"/>
              <a:t>Be informed</a:t>
            </a:r>
            <a:endParaRPr sz="1480"/>
          </a:p>
          <a:p>
            <a:pPr indent="-287020" lvl="0" marL="457200" rtl="0" algn="l">
              <a:spcBef>
                <a:spcPts val="0"/>
              </a:spcBef>
              <a:spcAft>
                <a:spcPts val="0"/>
              </a:spcAft>
              <a:buSzPts val="920"/>
              <a:buChar char="•"/>
            </a:pPr>
            <a:r>
              <a:rPr lang="en" sz="1480"/>
              <a:t>Work out what is happening in a situation</a:t>
            </a:r>
            <a:endParaRPr sz="1480"/>
          </a:p>
          <a:p>
            <a:pPr indent="-287020" lvl="0" marL="457200" rtl="0" algn="l">
              <a:spcBef>
                <a:spcPts val="0"/>
              </a:spcBef>
              <a:spcAft>
                <a:spcPts val="0"/>
              </a:spcAft>
              <a:buSzPts val="920"/>
              <a:buChar char="•"/>
            </a:pPr>
            <a:r>
              <a:rPr lang="en" sz="1480"/>
              <a:t>Continue learning/moving forwards</a:t>
            </a:r>
            <a:endParaRPr sz="1480"/>
          </a:p>
          <a:p>
            <a:pPr indent="-287020" lvl="0" marL="457200" rtl="0" algn="l">
              <a:spcBef>
                <a:spcPts val="0"/>
              </a:spcBef>
              <a:spcAft>
                <a:spcPts val="0"/>
              </a:spcAft>
              <a:buSzPts val="920"/>
              <a:buChar char="•"/>
            </a:pPr>
            <a:r>
              <a:rPr lang="en" sz="1480"/>
              <a:t>Appreciate others’ feelings and express our own needs appropriately</a:t>
            </a:r>
            <a:endParaRPr sz="1480"/>
          </a:p>
        </p:txBody>
      </p:sp>
      <p:pic>
        <p:nvPicPr>
          <p:cNvPr id="188" name="Google Shape;188;p33"/>
          <p:cNvPicPr preferRelativeResize="0"/>
          <p:nvPr/>
        </p:nvPicPr>
        <p:blipFill rotWithShape="1">
          <a:blip r:embed="rId3">
            <a:alphaModFix/>
          </a:blip>
          <a:srcRect b="0" l="0" r="0" t="74427"/>
          <a:stretch/>
        </p:blipFill>
        <p:spPr>
          <a:xfrm>
            <a:off x="360650" y="158000"/>
            <a:ext cx="1532894" cy="1436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4"/>
          <p:cNvSpPr txBox="1"/>
          <p:nvPr>
            <p:ph type="title"/>
          </p:nvPr>
        </p:nvSpPr>
        <p:spPr>
          <a:xfrm>
            <a:off x="839225" y="224638"/>
            <a:ext cx="8361600" cy="8574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sz="3700" u="sng"/>
              <a:t>Developing Understanding</a:t>
            </a:r>
            <a:endParaRPr sz="3700" u="sng"/>
          </a:p>
        </p:txBody>
      </p:sp>
      <p:sp>
        <p:nvSpPr>
          <p:cNvPr id="194" name="Google Shape;194;p34"/>
          <p:cNvSpPr txBox="1"/>
          <p:nvPr>
            <p:ph idx="1" type="body"/>
          </p:nvPr>
        </p:nvSpPr>
        <p:spPr>
          <a:xfrm>
            <a:off x="457200" y="1710775"/>
            <a:ext cx="8229600" cy="2883900"/>
          </a:xfrm>
          <a:prstGeom prst="rect">
            <a:avLst/>
          </a:prstGeom>
        </p:spPr>
        <p:txBody>
          <a:bodyPr anchorCtr="0" anchor="t" bIns="45700" lIns="91425" spcFirstLastPara="1" rIns="91425" wrap="square" tIns="45700">
            <a:normAutofit/>
          </a:bodyPr>
          <a:lstStyle/>
          <a:p>
            <a:pPr indent="-323850" lvl="0" marL="457200" rtl="0" algn="l">
              <a:spcBef>
                <a:spcPts val="360"/>
              </a:spcBef>
              <a:spcAft>
                <a:spcPts val="0"/>
              </a:spcAft>
              <a:buSzPts val="1500"/>
              <a:buChar char="•"/>
            </a:pPr>
            <a:r>
              <a:rPr lang="en" sz="2900"/>
              <a:t>Riddles</a:t>
            </a:r>
            <a:endParaRPr sz="2900"/>
          </a:p>
          <a:p>
            <a:pPr indent="-323850" lvl="0" marL="457200" rtl="0" algn="l">
              <a:spcBef>
                <a:spcPts val="0"/>
              </a:spcBef>
              <a:spcAft>
                <a:spcPts val="0"/>
              </a:spcAft>
              <a:buSzPts val="1500"/>
              <a:buChar char="•"/>
            </a:pPr>
            <a:r>
              <a:rPr lang="en" sz="2900"/>
              <a:t>Sentence starters</a:t>
            </a:r>
            <a:endParaRPr sz="2900"/>
          </a:p>
          <a:p>
            <a:pPr indent="-323850" lvl="0" marL="457200" rtl="0" algn="l">
              <a:spcBef>
                <a:spcPts val="0"/>
              </a:spcBef>
              <a:spcAft>
                <a:spcPts val="0"/>
              </a:spcAft>
              <a:buSzPts val="1500"/>
              <a:buChar char="•"/>
            </a:pPr>
            <a:r>
              <a:rPr lang="en" sz="2900"/>
              <a:t>Odd one out</a:t>
            </a:r>
            <a:endParaRPr sz="2900"/>
          </a:p>
          <a:p>
            <a:pPr indent="-323850" lvl="0" marL="457200" rtl="0" algn="l">
              <a:spcBef>
                <a:spcPts val="0"/>
              </a:spcBef>
              <a:spcAft>
                <a:spcPts val="0"/>
              </a:spcAft>
              <a:buSzPts val="1500"/>
              <a:buChar char="•"/>
            </a:pPr>
            <a:r>
              <a:rPr lang="en" sz="2900"/>
              <a:t>Jabber jabber</a:t>
            </a:r>
            <a:endParaRPr sz="2900"/>
          </a:p>
          <a:p>
            <a:pPr indent="0" lvl="0" marL="0" rtl="0" algn="l">
              <a:spcBef>
                <a:spcPts val="360"/>
              </a:spcBef>
              <a:spcAft>
                <a:spcPts val="0"/>
              </a:spcAft>
              <a:buNone/>
            </a:pPr>
            <a:r>
              <a:t/>
            </a:r>
            <a:endParaRPr sz="2900"/>
          </a:p>
        </p:txBody>
      </p:sp>
      <p:pic>
        <p:nvPicPr>
          <p:cNvPr id="195" name="Google Shape;195;p34"/>
          <p:cNvPicPr preferRelativeResize="0"/>
          <p:nvPr/>
        </p:nvPicPr>
        <p:blipFill rotWithShape="1">
          <a:blip r:embed="rId3">
            <a:alphaModFix/>
          </a:blip>
          <a:srcRect b="0" l="0" r="0" t="74427"/>
          <a:stretch/>
        </p:blipFill>
        <p:spPr>
          <a:xfrm>
            <a:off x="174300" y="139350"/>
            <a:ext cx="1532894" cy="1436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