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14591a0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14591a0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14591a0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14591a0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14591a0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14591a0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14591a01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614591a01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14591a0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14591a0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14591a01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614591a0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14591a01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14591a01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f262e64c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f262e64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f262e64c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f262e64c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f262e64c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f262e64c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0a4ceb7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0a4ceb7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f262e64c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f262e64c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0a4ceb7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0a4ceb7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f262e64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f262e64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14591a0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14591a0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Early Reading and Phonics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EYFS and KS1 Parents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Friday 7th October 2022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3500" cy="9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a Phonics lesson at school look like?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Taught in small groups by an LSA or teacher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Speed sound cards, one focus sound each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Practice oral skills - say and blend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Magnetic letters for KS1 and Reception - letter recognition and spelling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Whiteboards - letter formation and spelling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Review previously learned sounds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Fred games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Reading activities - building on blending skills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500" y="2629575"/>
            <a:ext cx="1129049" cy="11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375" y="3875200"/>
            <a:ext cx="1752600" cy="82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525250"/>
            <a:ext cx="8520600" cy="4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 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</a:rPr>
              <a:t>Set 1</a:t>
            </a:r>
            <a:r>
              <a:rPr b="1" lang="en-GB"/>
              <a:t>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                                                  </a:t>
            </a:r>
            <a:r>
              <a:rPr b="1" lang="en-GB">
                <a:solidFill>
                  <a:srgbClr val="FF0000"/>
                </a:solidFill>
              </a:rPr>
              <a:t>Set 2 and 3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18087" l="0" r="0" t="19259"/>
          <a:stretch/>
        </p:blipFill>
        <p:spPr>
          <a:xfrm>
            <a:off x="236075" y="151600"/>
            <a:ext cx="4199151" cy="26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919" y="895936"/>
            <a:ext cx="2881079" cy="40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4835100" y="120225"/>
            <a:ext cx="283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*Assessments every half term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Phonics - Fast Track tutoring 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5 mins each afternoon 1:1 with LSA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Keep up with sounds (say, blend and read, write)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Review sound taught </a:t>
            </a:r>
            <a:r>
              <a:rPr lang="en-GB"/>
              <a:t>earlier that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Revise previously taught sounds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Sounds continued to practice until mastered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Phonics books sent home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Decodable books based on child’s phonic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Sounds in lesson and Phonics book correspond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Building on </a:t>
            </a:r>
            <a:r>
              <a:rPr lang="en-GB"/>
              <a:t>blending skills + sound recognition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700" y="2796500"/>
            <a:ext cx="4743651" cy="18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Supporting your child with Phonics at home 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Your child to read everyday!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Shared reading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Virtual Phonics classroom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-links to online teaching videos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       -practice sounds </a:t>
            </a:r>
            <a:r>
              <a:rPr lang="en-GB"/>
              <a:t>blending</a:t>
            </a:r>
            <a:r>
              <a:rPr lang="en-GB"/>
              <a:t> and reading at home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       - Fred Games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Speed sound cards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Common exception words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75" y="3102298"/>
            <a:ext cx="2201450" cy="1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950" y="188175"/>
            <a:ext cx="4132524" cy="417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</a:t>
            </a:r>
            <a:r>
              <a:rPr lang="en-GB" sz="4377">
                <a:solidFill>
                  <a:srgbClr val="FF9900"/>
                </a:solidFill>
              </a:rPr>
              <a:t>Thank you!</a:t>
            </a:r>
            <a:endParaRPr sz="4377">
              <a:solidFill>
                <a:srgbClr val="FF9900"/>
              </a:solidFill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125" y="1409225"/>
            <a:ext cx="2224199" cy="3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overview of this morning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104075"/>
            <a:ext cx="819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share our approaches to early reading at Widmer End.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develop your confidence in helping your children read at home.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give an overview of our RWI phonics scheme. 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give parents an opportunity to ask questions.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96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8079" l="0" r="0" t="0"/>
          <a:stretch/>
        </p:blipFill>
        <p:spPr>
          <a:xfrm>
            <a:off x="1836450" y="46950"/>
            <a:ext cx="5375925" cy="49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books and records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4823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New reading records - our expectations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EYFS - Lilac wordless 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Decodable phonics 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School books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Library books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875" y="909025"/>
            <a:ext cx="2942884" cy="32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2746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at home with your child - library books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595650" y="1680075"/>
            <a:ext cx="4312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Chosen based on interest - not reading level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Develop a love of reading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Changed weekly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450" y="1022750"/>
            <a:ext cx="2847825" cy="39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Write Inc Phonics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Daily phonics lessons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Letter sounds vs letter names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Group led to allow children to progress at their own 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Keep up sessions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Chances to listen to, read and write sounds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Key vocabulary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Blending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Segmenting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Fred Talk, read the word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Fred fingers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03" y="2873225"/>
            <a:ext cx="2988050" cy="1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at home with your child - decodable books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5610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 them time to segment and blend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Books linked to their individual knowledge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 read sentences to improve understanding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Ask questions to check </a:t>
            </a:r>
            <a:r>
              <a:rPr lang="en-GB"/>
              <a:t>understanding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Letter sounds, not letter names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Spotting punctuation and talking about it’s meaning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Model expression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03" y="2873225"/>
            <a:ext cx="2988050" cy="1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675" y="225975"/>
            <a:ext cx="6965040" cy="45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intent for Read Write Inc Phonics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High quality teaching of reading 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Ensuring every child can read by the end of Key Stage 1 regardless of needs, abilities and 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all children to pass the Phonics Screening Check in Year 1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Become confident in their reading ability, developing children into fluent readers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850" y="3039500"/>
            <a:ext cx="1844274" cy="200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